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7.xml.rels" ContentType="application/vnd.openxmlformats-package.relationships+xml"/>
  <Override PartName="/ppt/slideMasters/_rels/slideMaster6.xml.rels" ContentType="application/vnd.openxmlformats-package.relationships+xml"/>
  <Override PartName="/ppt/slideMasters/_rels/slideMaster5.xml.rels" ContentType="application/vnd.openxmlformats-package.relationships+xml"/>
  <Override PartName="/ppt/slideMasters/_rels/slideMaster2.xml.rels" ContentType="application/vnd.openxmlformats-package.relationships+xml"/>
  <Override PartName="/ppt/slideMasters/_rels/slideMaster4.xml.rels" ContentType="application/vnd.openxmlformats-package.relationships+xml"/>
  <Override PartName="/ppt/slideMasters/_rels/slideMaster1.xml.rels" ContentType="application/vnd.openxmlformats-package.relationships+xml"/>
  <Override PartName="/ppt/slideMasters/_rels/slideMaster3.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_rels/presentation.xml.rels" ContentType="application/vnd.openxmlformats-package.relationships+xml"/>
  <Override PartName="/ppt/media/image22.png" ContentType="image/png"/>
  <Override PartName="/ppt/media/image21.png" ContentType="image/png"/>
  <Override PartName="/ppt/media/image19.png" ContentType="image/png"/>
  <Override PartName="/ppt/media/image20.png" ContentType="image/png"/>
  <Override PartName="/ppt/media/image18.png" ContentType="image/png"/>
  <Override PartName="/ppt/media/image17.png" ContentType="image/png"/>
  <Override PartName="/ppt/media/image16.png" ContentType="image/png"/>
  <Override PartName="/ppt/media/image15.png" ContentType="image/png"/>
  <Override PartName="/ppt/media/image24.png" ContentType="image/png"/>
  <Override PartName="/ppt/media/image1.png" ContentType="image/png"/>
  <Override PartName="/ppt/media/image31.png" ContentType="image/png"/>
  <Override PartName="/ppt/media/image25.png" ContentType="image/png"/>
  <Override PartName="/ppt/media/image2.png" ContentType="image/png"/>
  <Override PartName="/ppt/media/image32.png" ContentType="image/png"/>
  <Override PartName="/ppt/media/image12.png" ContentType="image/png"/>
  <Override PartName="/ppt/media/image7.png" ContentType="image/png"/>
  <Override PartName="/ppt/media/image37.png" ContentType="image/png"/>
  <Override PartName="/ppt/media/image14.jpeg" ContentType="image/jpeg"/>
  <Override PartName="/ppt/media/image8.png" ContentType="image/png"/>
  <Override PartName="/ppt/media/image38.png" ContentType="image/png"/>
  <Override PartName="/ppt/media/image40.png" ContentType="image/png"/>
  <Override PartName="/ppt/media/image9.png" ContentType="image/png"/>
  <Override PartName="/ppt/media/image39.png" ContentType="image/png"/>
  <Override PartName="/ppt/media/image41.png" ContentType="image/png"/>
  <Override PartName="/ppt/media/image30.png" ContentType="image/png"/>
  <Override PartName="/ppt/media/image28.png" ContentType="image/png"/>
  <Override PartName="/ppt/media/image42.png" ContentType="image/png"/>
  <Override PartName="/ppt/media/image43.png" ContentType="image/png"/>
  <Override PartName="/ppt/media/image11.png" ContentType="image/png"/>
  <Override PartName="/ppt/media/image36.png" ContentType="image/png"/>
  <Override PartName="/ppt/media/image6.png" ContentType="image/png"/>
  <Override PartName="/ppt/media/image29.png" ContentType="image/png"/>
  <Override PartName="/ppt/media/image10.png" ContentType="image/png"/>
  <Override PartName="/ppt/media/image5.png" ContentType="image/png"/>
  <Override PartName="/ppt/media/image35.png" ContentType="image/png"/>
  <Override PartName="/ppt/media/image13.jpeg" ContentType="image/jpeg"/>
  <Override PartName="/ppt/media/image23.png" ContentType="image/png"/>
  <Override PartName="/ppt/media/image34.png" ContentType="image/png"/>
  <Override PartName="/ppt/media/image4.png" ContentType="image/png"/>
  <Override PartName="/ppt/media/image27.png" ContentType="image/png"/>
  <Override PartName="/ppt/media/image33.png" ContentType="image/png"/>
  <Override PartName="/ppt/media/image3.png" ContentType="image/png"/>
  <Override PartName="/ppt/media/image26.png" ContentType="image/png"/>
  <Override PartName="/ppt/slideLayouts/_rels/slideLayout34.xml.rels" ContentType="application/vnd.openxmlformats-package.relationships+xml"/>
  <Override PartName="/ppt/slideLayouts/_rels/slideLayout49.xml.rels" ContentType="application/vnd.openxmlformats-package.relationships+xml"/>
  <Override PartName="/ppt/slideLayouts/_rels/slideLayout33.xml.rels" ContentType="application/vnd.openxmlformats-package.relationships+xml"/>
  <Override PartName="/ppt/slideLayouts/_rels/slideLayout29.xml.rels" ContentType="application/vnd.openxmlformats-package.relationships+xml"/>
  <Override PartName="/ppt/slideLayouts/_rels/slideLayout48.xml.rels" ContentType="application/vnd.openxmlformats-package.relationships+xml"/>
  <Override PartName="/ppt/slideLayouts/_rels/slideLayout9.xml.rels" ContentType="application/vnd.openxmlformats-package.relationships+xml"/>
  <Override PartName="/ppt/slideLayouts/_rels/slideLayout13.xml.rels" ContentType="application/vnd.openxmlformats-package.relationships+xml"/>
  <Override PartName="/ppt/slideLayouts/_rels/slideLayout19.xml.rels" ContentType="application/vnd.openxmlformats-package.relationships+xml"/>
  <Override PartName="/ppt/slideLayouts/_rels/slideLayout23.xml.rels" ContentType="application/vnd.openxmlformats-package.relationships+xml"/>
  <Override PartName="/ppt/slideLayouts/_rels/slideLayout84.xml.rels" ContentType="application/vnd.openxmlformats-package.relationships+xml"/>
  <Override PartName="/ppt/slideLayouts/_rels/slideLayout31.xml.rels" ContentType="application/vnd.openxmlformats-package.relationships+xml"/>
  <Override PartName="/ppt/slideLayouts/_rels/slideLayout12.xml.rels" ContentType="application/vnd.openxmlformats-package.relationships+xml"/>
  <Override PartName="/ppt/slideLayouts/_rels/slideLayout18.xml.rels" ContentType="application/vnd.openxmlformats-package.relationships+xml"/>
  <Override PartName="/ppt/slideLayouts/_rels/slideLayout22.xml.rels" ContentType="application/vnd.openxmlformats-package.relationships+xml"/>
  <Override PartName="/ppt/slideLayouts/_rels/slideLayout83.xml.rels" ContentType="application/vnd.openxmlformats-package.relationships+xml"/>
  <Override PartName="/ppt/slideLayouts/_rels/slideLayout79.xml.rels" ContentType="application/vnd.openxmlformats-package.relationships+xml"/>
  <Override PartName="/ppt/slideLayouts/_rels/slideLayout30.xml.rels" ContentType="application/vnd.openxmlformats-package.relationships+xml"/>
  <Override PartName="/ppt/slideLayouts/_rels/slideLayout35.xml.rels" ContentType="application/vnd.openxmlformats-package.relationships+xml"/>
  <Override PartName="/ppt/slideLayouts/_rels/slideLayout57.xml.rels" ContentType="application/vnd.openxmlformats-package.relationships+xml"/>
  <Override PartName="/ppt/slideLayouts/_rels/slideLayout61.xml.rels" ContentType="application/vnd.openxmlformats-package.relationships+xml"/>
  <Override PartName="/ppt/slideLayouts/_rels/slideLayout20.xml.rels" ContentType="application/vnd.openxmlformats-package.relationships+xml"/>
  <Override PartName="/ppt/slideLayouts/_rels/slideLayout16.xml.rels" ContentType="application/vnd.openxmlformats-package.relationships+xml"/>
  <Override PartName="/ppt/slideLayouts/_rels/slideLayout27.xml.rels" ContentType="application/vnd.openxmlformats-package.relationships+xml"/>
  <Override PartName="/ppt/slideLayouts/_rels/slideLayout21.xml.rels" ContentType="application/vnd.openxmlformats-package.relationships+xml"/>
  <Override PartName="/ppt/slideLayouts/_rels/slideLayout17.xml.rels" ContentType="application/vnd.openxmlformats-package.relationships+xml"/>
  <Override PartName="/ppt/slideLayouts/_rels/slideLayout47.xml.rels" ContentType="application/vnd.openxmlformats-package.relationships+xml"/>
  <Override PartName="/ppt/slideLayouts/_rels/slideLayout63.xml.rels" ContentType="application/vnd.openxmlformats-package.relationships+xml"/>
  <Override PartName="/ppt/slideLayouts/_rels/slideLayout54.xml.rels" ContentType="application/vnd.openxmlformats-package.relationships+xml"/>
  <Override PartName="/ppt/slideLayouts/_rels/slideLayout2.xml.rels" ContentType="application/vnd.openxmlformats-package.relationships+xml"/>
  <Override PartName="/ppt/slideLayouts/_rels/slideLayout8.xml.rels" ContentType="application/vnd.openxmlformats-package.relationships+xml"/>
  <Override PartName="/ppt/slideLayouts/_rels/slideLayout3.xml.rels" ContentType="application/vnd.openxmlformats-package.relationships+xml"/>
  <Override PartName="/ppt/slideLayouts/_rels/slideLayout41.xml.rels" ContentType="application/vnd.openxmlformats-package.relationships+xml"/>
  <Override PartName="/ppt/slideLayouts/_rels/slideLayout50.xml.rels" ContentType="application/vnd.openxmlformats-package.relationships+xml"/>
  <Override PartName="/ppt/slideLayouts/_rels/slideLayout4.xml.rels" ContentType="application/vnd.openxmlformats-package.relationships+xml"/>
  <Override PartName="/ppt/slideLayouts/_rels/slideLayout42.xml.rels" ContentType="application/vnd.openxmlformats-package.relationships+xml"/>
  <Override PartName="/ppt/slideLayouts/_rels/slideLayout51.xml.rels" ContentType="application/vnd.openxmlformats-package.relationships+xml"/>
  <Override PartName="/ppt/slideLayouts/_rels/slideLayout5.xml.rels" ContentType="application/vnd.openxmlformats-package.relationships+xml"/>
  <Override PartName="/ppt/slideLayouts/_rels/slideLayout39.xml.rels" ContentType="application/vnd.openxmlformats-package.relationships+xml"/>
  <Override PartName="/ppt/slideLayouts/_rels/slideLayout40.xml.rels" ContentType="application/vnd.openxmlformats-package.relationships+xml"/>
  <Override PartName="/ppt/slideLayouts/_rels/slideLayout55.xml.rels" ContentType="application/vnd.openxmlformats-package.relationships+xml"/>
  <Override PartName="/ppt/slideLayouts/_rels/slideLayout53.xml.rels" ContentType="application/vnd.openxmlformats-package.relationships+xml"/>
  <Override PartName="/ppt/slideLayouts/_rels/slideLayout62.xml.rels" ContentType="application/vnd.openxmlformats-package.relationships+xml"/>
  <Override PartName="/ppt/slideLayouts/_rels/slideLayout46.xml.rels" ContentType="application/vnd.openxmlformats-package.relationships+xml"/>
  <Override PartName="/ppt/slideLayouts/_rels/slideLayout52.xml.rels" ContentType="application/vnd.openxmlformats-package.relationships+xml"/>
  <Override PartName="/ppt/slideLayouts/_rels/slideLayout76.xml.rels" ContentType="application/vnd.openxmlformats-package.relationships+xml"/>
  <Override PartName="/ppt/slideLayouts/_rels/slideLayout38.xml.rels" ContentType="application/vnd.openxmlformats-package.relationships+xml"/>
  <Override PartName="/ppt/slideLayouts/_rels/slideLayout14.xml.rels" ContentType="application/vnd.openxmlformats-package.relationships+xml"/>
  <Override PartName="/ppt/slideLayouts/_rels/slideLayout45.xml.rels" ContentType="application/vnd.openxmlformats-package.relationships+xml"/>
  <Override PartName="/ppt/slideLayouts/_rels/slideLayout37.xml.rels" ContentType="application/vnd.openxmlformats-package.relationships+xml"/>
  <Override PartName="/ppt/slideLayouts/_rels/slideLayout28.xml.rels" ContentType="application/vnd.openxmlformats-package.relationships+xml"/>
  <Override PartName="/ppt/slideLayouts/_rels/slideLayout44.xml.rels" ContentType="application/vnd.openxmlformats-package.relationships+xml"/>
  <Override PartName="/ppt/slideLayouts/_rels/slideLayout7.xml.rels" ContentType="application/vnd.openxmlformats-package.relationships+xml"/>
  <Override PartName="/ppt/slideLayouts/_rels/slideLayout1.xml.rels" ContentType="application/vnd.openxmlformats-package.relationships+xml"/>
  <Override PartName="/ppt/slideLayouts/_rels/slideLayout36.xml.rels" ContentType="application/vnd.openxmlformats-package.relationships+xml"/>
  <Override PartName="/ppt/slideLayouts/_rels/slideLayout43.xml.rels" ContentType="application/vnd.openxmlformats-package.relationships+xml"/>
  <Override PartName="/ppt/slideLayouts/_rels/slideLayout6.xml.rels" ContentType="application/vnd.openxmlformats-package.relationships+xml"/>
  <Override PartName="/ppt/slideLayouts/_rels/slideLayout81.xml.rels" ContentType="application/vnd.openxmlformats-package.relationships+xml"/>
  <Override PartName="/ppt/slideLayouts/_rels/slideLayout65.xml.rels" ContentType="application/vnd.openxmlformats-package.relationships+xml"/>
  <Override PartName="/ppt/slideLayouts/_rels/slideLayout74.xml.rels" ContentType="application/vnd.openxmlformats-package.relationships+xml"/>
  <Override PartName="/ppt/slideLayouts/_rels/slideLayout58.xml.rels" ContentType="application/vnd.openxmlformats-package.relationships+xml"/>
  <Override PartName="/ppt/slideLayouts/_rels/slideLayout82.xml.rels" ContentType="application/vnd.openxmlformats-package.relationships+xml"/>
  <Override PartName="/ppt/slideLayouts/_rels/slideLayout56.xml.rels" ContentType="application/vnd.openxmlformats-package.relationships+xml"/>
  <Override PartName="/ppt/slideLayouts/_rels/slideLayout60.xml.rels" ContentType="application/vnd.openxmlformats-package.relationships+xml"/>
  <Override PartName="/ppt/slideLayouts/_rels/slideLayout75.xml.rels" ContentType="application/vnd.openxmlformats-package.relationships+xml"/>
  <Override PartName="/ppt/slideLayouts/_rels/slideLayout80.xml.rels" ContentType="application/vnd.openxmlformats-package.relationships+xml"/>
  <Override PartName="/ppt/slideLayouts/_rels/slideLayout64.xml.rels" ContentType="application/vnd.openxmlformats-package.relationships+xml"/>
  <Override PartName="/ppt/slideLayouts/_rels/slideLayout69.xml.rels" ContentType="application/vnd.openxmlformats-package.relationships+xml"/>
  <Override PartName="/ppt/slideLayouts/_rels/slideLayout73.xml.rels" ContentType="application/vnd.openxmlformats-package.relationships+xml"/>
  <Override PartName="/ppt/slideLayouts/_rels/slideLayout78.xml.rels" ContentType="application/vnd.openxmlformats-package.relationships+xml"/>
  <Override PartName="/ppt/slideLayouts/_rels/slideLayout68.xml.rels" ContentType="application/vnd.openxmlformats-package.relationships+xml"/>
  <Override PartName="/ppt/slideLayouts/_rels/slideLayout72.xml.rels" ContentType="application/vnd.openxmlformats-package.relationships+xml"/>
  <Override PartName="/ppt/slideLayouts/_rels/slideLayout77.xml.rels" ContentType="application/vnd.openxmlformats-package.relationships+xml"/>
  <Override PartName="/ppt/slideLayouts/_rels/slideLayout67.xml.rels" ContentType="application/vnd.openxmlformats-package.relationships+xml"/>
  <Override PartName="/ppt/slideLayouts/_rels/slideLayout71.xml.rels" ContentType="application/vnd.openxmlformats-package.relationships+xml"/>
  <Override PartName="/ppt/slideLayouts/_rels/slideLayout26.xml.rels" ContentType="application/vnd.openxmlformats-package.relationships+xml"/>
  <Override PartName="/ppt/slideLayouts/_rels/slideLayout11.xml.rels" ContentType="application/vnd.openxmlformats-package.relationships+xml"/>
  <Override PartName="/ppt/slideLayouts/_rels/slideLayout25.xml.rels" ContentType="application/vnd.openxmlformats-package.relationships+xml"/>
  <Override PartName="/ppt/slideLayouts/_rels/slideLayout59.xml.rels" ContentType="application/vnd.openxmlformats-package.relationships+xml"/>
  <Override PartName="/ppt/slideLayouts/_rels/slideLayout10.xml.rels" ContentType="application/vnd.openxmlformats-package.relationships+xml"/>
  <Override PartName="/ppt/slideLayouts/_rels/slideLayout32.xml.rels" ContentType="application/vnd.openxmlformats-package.relationships+xml"/>
  <Override PartName="/ppt/slideLayouts/_rels/slideLayout15.xml.rels" ContentType="application/vnd.openxmlformats-package.relationships+xml"/>
  <Override PartName="/ppt/slideLayouts/_rels/slideLayout24.xml.rels" ContentType="application/vnd.openxmlformats-package.relationships+xml"/>
  <Override PartName="/ppt/slideLayouts/_rels/slideLayout66.xml.rels" ContentType="application/vnd.openxmlformats-package.relationships+xml"/>
  <Override PartName="/ppt/slideLayouts/_rels/slideLayout70.xml.rels" ContentType="application/vnd.openxmlformats-package.relationships+xml"/>
  <Override PartName="/ppt/slideLayouts/slideLayout56.xml" ContentType="application/vnd.openxmlformats-officedocument.presentationml.slideLayout+xml"/>
  <Override PartName="/ppt/slideLayouts/slideLayout55.xml" ContentType="application/vnd.openxmlformats-officedocument.presentationml.slideLayout+xml"/>
  <Override PartName="/ppt/slideLayouts/slideLayout54.xml" ContentType="application/vnd.openxmlformats-officedocument.presentationml.slideLayout+xml"/>
  <Override PartName="/ppt/slideLayouts/slideLayout53.xml" ContentType="application/vnd.openxmlformats-officedocument.presentationml.slideLayout+xml"/>
  <Override PartName="/ppt/slideLayouts/slideLayout52.xml" ContentType="application/vnd.openxmlformats-officedocument.presentationml.slideLayout+xml"/>
  <Override PartName="/ppt/slideLayouts/slideLayout51.xml" ContentType="application/vnd.openxmlformats-officedocument.presentationml.slideLayout+xml"/>
  <Override PartName="/ppt/slideLayouts/slideLayout50.xml" ContentType="application/vnd.openxmlformats-officedocument.presentationml.slideLayout+xml"/>
  <Override PartName="/ppt/slideLayouts/slideLayout46.xml" ContentType="application/vnd.openxmlformats-officedocument.presentationml.slideLayout+xml"/>
  <Override PartName="/ppt/slideLayouts/slideLayout8.xml" ContentType="application/vnd.openxmlformats-officedocument.presentationml.slideLayout+xml"/>
  <Override PartName="/ppt/slideLayouts/slideLayout45.xml" ContentType="application/vnd.openxmlformats-officedocument.presentationml.slideLayout+xml"/>
  <Override PartName="/ppt/slideLayouts/slideLayout7.xml" ContentType="application/vnd.openxmlformats-officedocument.presentationml.slideLayout+xml"/>
  <Override PartName="/ppt/slideLayouts/slideLayout44.xml" ContentType="application/vnd.openxmlformats-officedocument.presentationml.slideLayout+xml"/>
  <Override PartName="/ppt/slideLayouts/slideLayout6.xml" ContentType="application/vnd.openxmlformats-officedocument.presentationml.slideLayout+xml"/>
  <Override PartName="/ppt/slideLayouts/slideLayout43.xml" ContentType="application/vnd.openxmlformats-officedocument.presentationml.slideLayout+xml"/>
  <Override PartName="/ppt/slideLayouts/slideLayout5.xml" ContentType="application/vnd.openxmlformats-officedocument.presentationml.slideLayout+xml"/>
  <Override PartName="/ppt/slideLayouts/slideLayout42.xml" ContentType="application/vnd.openxmlformats-officedocument.presentationml.slideLayout+xml"/>
  <Override PartName="/ppt/slideLayouts/slideLayout4.xml" ContentType="application/vnd.openxmlformats-officedocument.presentationml.slideLayout+xml"/>
  <Override PartName="/ppt/slideLayouts/slideLayout41.xml" ContentType="application/vnd.openxmlformats-officedocument.presentationml.slideLayout+xml"/>
  <Override PartName="/ppt/slideLayouts/slideLayout3.xml" ContentType="application/vnd.openxmlformats-officedocument.presentationml.slideLayout+xml"/>
  <Override PartName="/ppt/slideLayouts/slideLayout40.xml" ContentType="application/vnd.openxmlformats-officedocument.presentationml.slideLayout+xml"/>
  <Override PartName="/ppt/slideLayouts/slideLayout2.xml" ContentType="application/vnd.openxmlformats-officedocument.presentationml.slideLayout+xml"/>
  <Override PartName="/ppt/slideLayouts/slideLayout39.xml" ContentType="application/vnd.openxmlformats-officedocument.presentationml.slideLayout+xml"/>
  <Override PartName="/ppt/slideLayouts/slideLayout38.xml" ContentType="application/vnd.openxmlformats-officedocument.presentationml.slideLayout+xml"/>
  <Override PartName="/ppt/slideLayouts/slideLayout37.xml" ContentType="application/vnd.openxmlformats-officedocument.presentationml.slideLayout+xml"/>
  <Override PartName="/ppt/slideLayouts/slideLayout36.xml" ContentType="application/vnd.openxmlformats-officedocument.presentationml.slideLayout+xml"/>
  <Override PartName="/ppt/slideLayouts/slideLayout17.xml" ContentType="application/vnd.openxmlformats-officedocument.presentationml.slideLayout+xml"/>
  <Override PartName="/ppt/slideLayouts/slideLayout82.xml" ContentType="application/vnd.openxmlformats-officedocument.presentationml.slideLayout+xml"/>
  <Override PartName="/ppt/slideLayouts/slideLayout14.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28.xml" ContentType="application/vnd.openxmlformats-officedocument.presentationml.slideLayout+xml"/>
  <Override PartName="/ppt/slideLayouts/slideLayout70.xml" ContentType="application/vnd.openxmlformats-officedocument.presentationml.slideLayout+xml"/>
  <Override PartName="/ppt/slideLayouts/slideLayout65.xml" ContentType="application/vnd.openxmlformats-officedocument.presentationml.slideLayout+xml"/>
  <Override PartName="/ppt/slideLayouts/slideLayout29.xml" ContentType="application/vnd.openxmlformats-officedocument.presentationml.slideLayout+xml"/>
  <Override PartName="/ppt/slideLayouts/slideLayout71.xml" ContentType="application/vnd.openxmlformats-officedocument.presentationml.slideLayout+xml"/>
  <Override PartName="/ppt/slideLayouts/slideLayout66.xml" ContentType="application/vnd.openxmlformats-officedocument.presentationml.slideLayout+xml"/>
  <Override PartName="/ppt/slideLayouts/slideLayout16.xml" ContentType="application/vnd.openxmlformats-officedocument.presentationml.slideLayout+xml"/>
  <Override PartName="/ppt/slideLayouts/slideLayout81.xml" ContentType="application/vnd.openxmlformats-officedocument.presentationml.slideLayout+xml"/>
  <Override PartName="/ppt/slideLayouts/slideLayout79.xml" ContentType="application/vnd.openxmlformats-officedocument.presentationml.slideLayout+xml"/>
  <Override PartName="/ppt/slideLayouts/slideLayout67.xml" ContentType="application/vnd.openxmlformats-officedocument.presentationml.slideLayout+xml"/>
  <Override PartName="/ppt/slideLayouts/slideLayout30.xml" ContentType="application/vnd.openxmlformats-officedocument.presentationml.slideLayout+xml"/>
  <Override PartName="/ppt/slideLayouts/slideLayout15.xml" ContentType="application/vnd.openxmlformats-officedocument.presentationml.slideLayout+xml"/>
  <Override PartName="/ppt/slideLayouts/slideLayout80.xml" ContentType="application/vnd.openxmlformats-officedocument.presentationml.slideLayout+xml"/>
  <Override PartName="/ppt/slideLayouts/slideLayout78.xml" ContentType="application/vnd.openxmlformats-officedocument.presentationml.slideLayout+xml"/>
  <Override PartName="/ppt/slideLayouts/slideLayout77.xml" ContentType="application/vnd.openxmlformats-officedocument.presentationml.slideLayout+xml"/>
  <Override PartName="/ppt/slideLayouts/slideLayout76.xml" ContentType="application/vnd.openxmlformats-officedocument.presentationml.slideLayout+xml"/>
  <Override PartName="/ppt/slideLayouts/slideLayout75.xml" ContentType="application/vnd.openxmlformats-officedocument.presentationml.slideLayout+xml"/>
  <Override PartName="/ppt/slideLayouts/slideLayout74.xml" ContentType="application/vnd.openxmlformats-officedocument.presentationml.slideLayout+xml"/>
  <Override PartName="/ppt/slideLayouts/slideLayout73.xml" ContentType="application/vnd.openxmlformats-officedocument.presentationml.slideLayout+xml"/>
  <Override PartName="/ppt/slideLayouts/slideLayout72.xml" ContentType="application/vnd.openxmlformats-officedocument.presentationml.slideLayout+xml"/>
  <Override PartName="/ppt/slideLayouts/slideLayout69.xml" ContentType="application/vnd.openxmlformats-officedocument.presentationml.slideLayout+xml"/>
  <Override PartName="/ppt/slideLayouts/slideLayout32.xml" ContentType="application/vnd.openxmlformats-officedocument.presentationml.slideLayout+xml"/>
  <Override PartName="/ppt/slideLayouts/slideLayout68.xml" ContentType="application/vnd.openxmlformats-officedocument.presentationml.slideLayout+xml"/>
  <Override PartName="/ppt/slideLayouts/slideLayout31.xml" ContentType="application/vnd.openxmlformats-officedocument.presentationml.slideLayout+xml"/>
  <Override PartName="/ppt/slideLayouts/slideLayout1.xml" ContentType="application/vnd.openxmlformats-officedocument.presentationml.slideLayout+xml"/>
  <Override PartName="/ppt/slideLayouts/slideLayout21.xml" ContentType="application/vnd.openxmlformats-officedocument.presentationml.slideLayout+xml"/>
  <Override PartName="/ppt/slideLayouts/slideLayout58.xml" ContentType="application/vnd.openxmlformats-officedocument.presentationml.slideLayout+xml"/>
  <Override PartName="/ppt/slideLayouts/slideLayout20.xml" ContentType="application/vnd.openxmlformats-officedocument.presentationml.slideLayout+xml"/>
  <Override PartName="/ppt/slideLayouts/slideLayout57.xml" ContentType="application/vnd.openxmlformats-officedocument.presentationml.slideLayout+xml"/>
  <Override PartName="/ppt/slideLayouts/slideLayout18.xml" ContentType="application/vnd.openxmlformats-officedocument.presentationml.slideLayout+xml"/>
  <Override PartName="/ppt/slideLayouts/slideLayout83.xml" ContentType="application/vnd.openxmlformats-officedocument.presentationml.slideLayout+xml"/>
  <Override PartName="/ppt/slideLayouts/slideLayout22.xml" ContentType="application/vnd.openxmlformats-officedocument.presentationml.slideLayout+xml"/>
  <Override PartName="/ppt/slideLayouts/slideLayout59.xml" ContentType="application/vnd.openxmlformats-officedocument.presentationml.slideLayout+xml"/>
  <Override PartName="/ppt/slideLayouts/slideLayout19.xml" ContentType="application/vnd.openxmlformats-officedocument.presentationml.slideLayout+xml"/>
  <Override PartName="/ppt/slideLayouts/slideLayout84.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10.xml" ContentType="application/vnd.openxmlformats-officedocument.presentationml.slideLayout+xml"/>
  <Override PartName="/ppt/slideLayouts/slideLayout9.xml" ContentType="application/vnd.openxmlformats-officedocument.presentationml.slideLayout+xml"/>
  <Override PartName="/ppt/slideLayouts/slideLayout47.xml" ContentType="application/vnd.openxmlformats-officedocument.presentationml.slideLayout+xml"/>
  <Override PartName="/ppt/slideLayouts/slideLayout11.xml" ContentType="application/vnd.openxmlformats-officedocument.presentationml.slideLayout+xml"/>
  <Override PartName="/ppt/slideLayouts/slideLayout48.xml" ContentType="application/vnd.openxmlformats-officedocument.presentationml.slideLayout+xml"/>
  <Override PartName="/ppt/slideLayouts/slideLayout12.xml" ContentType="application/vnd.openxmlformats-officedocument.presentationml.slideLayout+xml"/>
  <Override PartName="/ppt/slideLayouts/slideLayout49.xml" ContentType="application/vnd.openxmlformats-officedocument.presentationml.slideLayout+xml"/>
  <Override PartName="/ppt/slideLayouts/slideLayout13.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s/slide29.xml" ContentType="application/vnd.openxmlformats-officedocument.presentationml.slide+xml"/>
  <Override PartName="/ppt/slides/slide28.xml" ContentType="application/vnd.openxmlformats-officedocument.presentationml.slide+xml"/>
  <Override PartName="/ppt/slides/slide27.xml" ContentType="application/vnd.openxmlformats-officedocument.presentationml.slide+xml"/>
  <Override PartName="/ppt/slides/slide26.xml" ContentType="application/vnd.openxmlformats-officedocument.presentationml.slide+xml"/>
  <Override PartName="/ppt/slides/slide25.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22.xml" ContentType="application/vnd.openxmlformats-officedocument.presentationml.slide+xml"/>
  <Override PartName="/ppt/slides/slide21.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18.xml" ContentType="application/vnd.openxmlformats-officedocument.presentationml.slide+xml"/>
  <Override PartName="/ppt/slides/slide17.xml" ContentType="application/vnd.openxmlformats-officedocument.presentationml.slide+xml"/>
  <Override PartName="/ppt/slides/slide16.xml" ContentType="application/vnd.openxmlformats-officedocument.presentationml.slide+xml"/>
  <Override PartName="/ppt/slides/slide15.xml" ContentType="application/vnd.openxmlformats-officedocument.presentationml.slide+xml"/>
  <Override PartName="/ppt/slides/slide14.xml" ContentType="application/vnd.openxmlformats-officedocument.presentationml.slide+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_rels/slide4.xml.rels" ContentType="application/vnd.openxmlformats-package.relationships+xml"/>
  <Override PartName="/ppt/slides/_rels/slide47.xml.rels" ContentType="application/vnd.openxmlformats-package.relationships+xml"/>
  <Override PartName="/ppt/slides/_rels/slide5.xml.rels" ContentType="application/vnd.openxmlformats-package.relationships+xml"/>
  <Override PartName="/ppt/slides/_rels/slide40.xml.rels" ContentType="application/vnd.openxmlformats-package.relationships+xml"/>
  <Override PartName="/ppt/slides/_rels/slide48.xml.rels" ContentType="application/vnd.openxmlformats-package.relationships+xml"/>
  <Override PartName="/ppt/slides/_rels/slide33.xml.rels" ContentType="application/vnd.openxmlformats-package.relationships+xml"/>
  <Override PartName="/ppt/slides/_rels/slide6.xml.rels" ContentType="application/vnd.openxmlformats-package.relationships+xml"/>
  <Override PartName="/ppt/slides/_rels/slide41.xml.rels" ContentType="application/vnd.openxmlformats-package.relationships+xml"/>
  <Override PartName="/ppt/slides/_rels/slide34.xml.rels" ContentType="application/vnd.openxmlformats-package.relationships+xml"/>
  <Override PartName="/ppt/slides/_rels/slide7.xml.rels" ContentType="application/vnd.openxmlformats-package.relationships+xml"/>
  <Override PartName="/ppt/slides/_rels/slide42.xml.rels" ContentType="application/vnd.openxmlformats-package.relationships+xml"/>
  <Override PartName="/ppt/slides/_rels/slide35.xml.rels" ContentType="application/vnd.openxmlformats-package.relationships+xml"/>
  <Override PartName="/ppt/slides/_rels/slide1.xml.rels" ContentType="application/vnd.openxmlformats-package.relationships+xml"/>
  <Override PartName="/ppt/slides/_rels/slide20.xml.rels" ContentType="application/vnd.openxmlformats-package.relationships+xml"/>
  <Override PartName="/ppt/slides/_rels/slide10.xml.rels" ContentType="application/vnd.openxmlformats-package.relationships+xml"/>
  <Override PartName="/ppt/slides/_rels/slide32.xml.rels" ContentType="application/vnd.openxmlformats-package.relationships+xml"/>
  <Override PartName="/ppt/slides/_rels/slide16.xml.rels" ContentType="application/vnd.openxmlformats-package.relationships+xml"/>
  <Override PartName="/ppt/slides/_rels/slide25.xml.rels" ContentType="application/vnd.openxmlformats-package.relationships+xml"/>
  <Override PartName="/ppt/slides/_rels/slide46.xml.rels" ContentType="application/vnd.openxmlformats-package.relationships+xml"/>
  <Override PartName="/ppt/slides/_rels/slide30.xml.rels" ContentType="application/vnd.openxmlformats-package.relationships+xml"/>
  <Override PartName="/ppt/slides/_rels/slide45.xml.rels" ContentType="application/vnd.openxmlformats-package.relationships+xml"/>
  <Override PartName="/ppt/slides/_rels/slide14.xml.rels" ContentType="application/vnd.openxmlformats-package.relationships+xml"/>
  <Override PartName="/ppt/slides/_rels/slide29.xml.rels" ContentType="application/vnd.openxmlformats-package.relationships+xml"/>
  <Override PartName="/ppt/slides/_rels/slide23.xml.rels" ContentType="application/vnd.openxmlformats-package.relationships+xml"/>
  <Override PartName="/ppt/slides/_rels/slide38.xml.rels" ContentType="application/vnd.openxmlformats-package.relationships+xml"/>
  <Override PartName="/ppt/slides/_rels/slide15.xml.rels" ContentType="application/vnd.openxmlformats-package.relationships+xml"/>
  <Override PartName="/ppt/slides/_rels/slide31.xml.rels" ContentType="application/vnd.openxmlformats-package.relationships+xml"/>
  <Override PartName="/ppt/slides/_rels/slide24.xml.rels" ContentType="application/vnd.openxmlformats-package.relationships+xml"/>
  <Override PartName="/ppt/slides/_rels/slide39.xml.rels" ContentType="application/vnd.openxmlformats-package.relationships+xml"/>
  <Override PartName="/ppt/slides/_rels/slide13.xml.rels" ContentType="application/vnd.openxmlformats-package.relationships+xml"/>
  <Override PartName="/ppt/slides/_rels/slide19.xml.rels" ContentType="application/vnd.openxmlformats-package.relationships+xml"/>
  <Override PartName="/ppt/slides/_rels/slide18.xml.rels" ContentType="application/vnd.openxmlformats-package.relationships+xml"/>
  <Override PartName="/ppt/slides/_rels/slide12.xml.rels" ContentType="application/vnd.openxmlformats-package.relationships+xml"/>
  <Override PartName="/ppt/slides/_rels/slide28.xml.rels" ContentType="application/vnd.openxmlformats-package.relationships+xml"/>
  <Override PartName="/ppt/slides/_rels/slide44.xml.rels" ContentType="application/vnd.openxmlformats-package.relationships+xml"/>
  <Override PartName="/ppt/slides/_rels/slide22.xml.rels" ContentType="application/vnd.openxmlformats-package.relationships+xml"/>
  <Override PartName="/ppt/slides/_rels/slide37.xml.rels" ContentType="application/vnd.openxmlformats-package.relationships+xml"/>
  <Override PartName="/ppt/slides/_rels/slide3.xml.rels" ContentType="application/vnd.openxmlformats-package.relationships+xml"/>
  <Override PartName="/ppt/slides/_rels/slide9.xml.rels" ContentType="application/vnd.openxmlformats-package.relationships+xml"/>
  <Override PartName="/ppt/slides/_rels/slide26.xml.rels" ContentType="application/vnd.openxmlformats-package.relationships+xml"/>
  <Override PartName="/ppt/slides/_rels/slide11.xml.rels" ContentType="application/vnd.openxmlformats-package.relationships+xml"/>
  <Override PartName="/ppt/slides/_rels/slide17.xml.rels" ContentType="application/vnd.openxmlformats-package.relationships+xml"/>
  <Override PartName="/ppt/slides/_rels/slide8.xml.rels" ContentType="application/vnd.openxmlformats-package.relationships+xml"/>
  <Override PartName="/ppt/slides/_rels/slide21.xml.rels" ContentType="application/vnd.openxmlformats-package.relationships+xml"/>
  <Override PartName="/ppt/slides/_rels/slide36.xml.rels" ContentType="application/vnd.openxmlformats-package.relationships+xml"/>
  <Override PartName="/ppt/slides/_rels/slide27.xml.rels" ContentType="application/vnd.openxmlformats-package.relationships+xml"/>
  <Override PartName="/ppt/slides/_rels/slide43.xml.rels" ContentType="application/vnd.openxmlformats-package.relationships+xml"/>
  <Override PartName="/ppt/slides/_rels/slide2.xml.rels" ContentType="application/vnd.openxmlformats-package.relationships+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13.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33.xml" ContentType="application/vnd.openxmlformats-officedocument.presentationml.slide+xml"/>
  <Override PartName="/ppt/slides/slide45.xml" ContentType="application/vnd.openxmlformats-officedocument.presentationml.slide+xml"/>
  <Override PartName="/ppt/slides/slide34.xml" ContentType="application/vnd.openxmlformats-officedocument.presentationml.slide+xml"/>
  <Override PartName="/ppt/slides/slide46.xml" ContentType="application/vnd.openxmlformats-officedocument.presentationml.slide+xml"/>
  <Override PartName="/ppt/slides/slide48.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0.xml" ContentType="application/vnd.openxmlformats-officedocument.presentationml.slide+xml"/>
  <Override PartName="/ppt/slides/slide47.xml" ContentType="application/vnd.openxmlformats-officedocument.presentationml.slide+xml"/>
  <Override PartName="/ppt/slides/slide9.xml" ContentType="application/vnd.openxmlformats-officedocument.presentationml.slide+xml"/>
  <Override PartName="/ppt/slides/slide44.xml" ContentType="application/vnd.openxmlformats-officedocument.presentationml.slide+xml"/>
  <Override PartName="/ppt/slides/slide41.xml" ContentType="application/vnd.openxmlformats-officedocument.presentationml.slide+xml"/>
  <Override PartName="/ppt/slides/slide6.xml" ContentType="application/vnd.openxmlformats-officedocument.presentationml.slide+xml"/>
  <Override PartName="/ppt/slides/slide8.xml" ContentType="application/vnd.openxmlformats-officedocument.presentationml.slide+xml"/>
  <Override PartName="/ppt/slides/slide43.xml" ContentType="application/vnd.openxmlformats-officedocument.presentationml.slide+xml"/>
  <Override PartName="/ppt/slides/slide40.xml" ContentType="application/vnd.openxmlformats-officedocument.presentationml.slide+xml"/>
  <Override PartName="/ppt/slides/slide5.xml" ContentType="application/vnd.openxmlformats-officedocument.presentationml.slide+xml"/>
  <Override PartName="/ppt/slides/slide7.xml" ContentType="application/vnd.openxmlformats-officedocument.presentationml.slide+xml"/>
  <Override PartName="/ppt/slides/slide42.xml" ContentType="application/vnd.openxmlformats-officedocument.presentationml.slide+xml"/>
  <Override PartName="/ppt/slides/slide4.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 id="2147483700" r:id="rId6"/>
    <p:sldMasterId id="2147483713" r:id="rId7"/>
    <p:sldMasterId id="2147483726" r:id="rId8"/>
  </p:sld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 id="291" r:id="rId44"/>
    <p:sldId id="292" r:id="rId45"/>
    <p:sldId id="293" r:id="rId46"/>
    <p:sldId id="294" r:id="rId47"/>
    <p:sldId id="295" r:id="rId48"/>
    <p:sldId id="296" r:id="rId49"/>
    <p:sldId id="297" r:id="rId50"/>
    <p:sldId id="298" r:id="rId51"/>
    <p:sldId id="299" r:id="rId52"/>
    <p:sldId id="300" r:id="rId53"/>
    <p:sldId id="301" r:id="rId54"/>
    <p:sldId id="302" r:id="rId55"/>
    <p:sldId id="303" r:id="rId56"/>
  </p:sldIdLst>
  <p:sldSz cx="9144000" cy="6858000"/>
  <p:notesSz cx="7559675" cy="10691812"/>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slide" Target="slides/slide1.xml"/><Relationship Id="rId10" Type="http://schemas.openxmlformats.org/officeDocument/2006/relationships/slide" Target="slides/slide2.xml"/><Relationship Id="rId11" Type="http://schemas.openxmlformats.org/officeDocument/2006/relationships/slide" Target="slides/slide3.xml"/><Relationship Id="rId12" Type="http://schemas.openxmlformats.org/officeDocument/2006/relationships/slide" Target="slides/slide4.xml"/><Relationship Id="rId13" Type="http://schemas.openxmlformats.org/officeDocument/2006/relationships/slide" Target="slides/slide5.xml"/><Relationship Id="rId14" Type="http://schemas.openxmlformats.org/officeDocument/2006/relationships/slide" Target="slides/slide6.xml"/><Relationship Id="rId15" Type="http://schemas.openxmlformats.org/officeDocument/2006/relationships/slide" Target="slides/slide7.xml"/><Relationship Id="rId16" Type="http://schemas.openxmlformats.org/officeDocument/2006/relationships/slide" Target="slides/slide8.xml"/><Relationship Id="rId17" Type="http://schemas.openxmlformats.org/officeDocument/2006/relationships/slide" Target="slides/slide9.xml"/><Relationship Id="rId18" Type="http://schemas.openxmlformats.org/officeDocument/2006/relationships/slide" Target="slides/slide10.xml"/><Relationship Id="rId19" Type="http://schemas.openxmlformats.org/officeDocument/2006/relationships/slide" Target="slides/slide11.xml"/><Relationship Id="rId20" Type="http://schemas.openxmlformats.org/officeDocument/2006/relationships/slide" Target="slides/slide12.xml"/><Relationship Id="rId21" Type="http://schemas.openxmlformats.org/officeDocument/2006/relationships/slide" Target="slides/slide13.xml"/><Relationship Id="rId22" Type="http://schemas.openxmlformats.org/officeDocument/2006/relationships/slide" Target="slides/slide14.xml"/><Relationship Id="rId23" Type="http://schemas.openxmlformats.org/officeDocument/2006/relationships/slide" Target="slides/slide15.xml"/><Relationship Id="rId24" Type="http://schemas.openxmlformats.org/officeDocument/2006/relationships/slide" Target="slides/slide16.xml"/><Relationship Id="rId25" Type="http://schemas.openxmlformats.org/officeDocument/2006/relationships/slide" Target="slides/slide17.xml"/><Relationship Id="rId26" Type="http://schemas.openxmlformats.org/officeDocument/2006/relationships/slide" Target="slides/slide18.xml"/><Relationship Id="rId27" Type="http://schemas.openxmlformats.org/officeDocument/2006/relationships/slide" Target="slides/slide19.xml"/><Relationship Id="rId28" Type="http://schemas.openxmlformats.org/officeDocument/2006/relationships/slide" Target="slides/slide20.xml"/><Relationship Id="rId29" Type="http://schemas.openxmlformats.org/officeDocument/2006/relationships/slide" Target="slides/slide21.xml"/><Relationship Id="rId30" Type="http://schemas.openxmlformats.org/officeDocument/2006/relationships/slide" Target="slides/slide22.xml"/><Relationship Id="rId31" Type="http://schemas.openxmlformats.org/officeDocument/2006/relationships/slide" Target="slides/slide23.xml"/><Relationship Id="rId32" Type="http://schemas.openxmlformats.org/officeDocument/2006/relationships/slide" Target="slides/slide24.xml"/><Relationship Id="rId33" Type="http://schemas.openxmlformats.org/officeDocument/2006/relationships/slide" Target="slides/slide25.xml"/><Relationship Id="rId34" Type="http://schemas.openxmlformats.org/officeDocument/2006/relationships/slide" Target="slides/slide26.xml"/><Relationship Id="rId35" Type="http://schemas.openxmlformats.org/officeDocument/2006/relationships/slide" Target="slides/slide27.xml"/><Relationship Id="rId36" Type="http://schemas.openxmlformats.org/officeDocument/2006/relationships/slide" Target="slides/slide28.xml"/><Relationship Id="rId37" Type="http://schemas.openxmlformats.org/officeDocument/2006/relationships/slide" Target="slides/slide29.xml"/><Relationship Id="rId38" Type="http://schemas.openxmlformats.org/officeDocument/2006/relationships/slide" Target="slides/slide30.xml"/><Relationship Id="rId39" Type="http://schemas.openxmlformats.org/officeDocument/2006/relationships/slide" Target="slides/slide31.xml"/><Relationship Id="rId40" Type="http://schemas.openxmlformats.org/officeDocument/2006/relationships/slide" Target="slides/slide32.xml"/><Relationship Id="rId41" Type="http://schemas.openxmlformats.org/officeDocument/2006/relationships/slide" Target="slides/slide33.xml"/><Relationship Id="rId42" Type="http://schemas.openxmlformats.org/officeDocument/2006/relationships/slide" Target="slides/slide34.xml"/><Relationship Id="rId43" Type="http://schemas.openxmlformats.org/officeDocument/2006/relationships/slide" Target="slides/slide35.xml"/><Relationship Id="rId44" Type="http://schemas.openxmlformats.org/officeDocument/2006/relationships/slide" Target="slides/slide36.xml"/><Relationship Id="rId45" Type="http://schemas.openxmlformats.org/officeDocument/2006/relationships/slide" Target="slides/slide37.xml"/><Relationship Id="rId46" Type="http://schemas.openxmlformats.org/officeDocument/2006/relationships/slide" Target="slides/slide38.xml"/><Relationship Id="rId47" Type="http://schemas.openxmlformats.org/officeDocument/2006/relationships/slide" Target="slides/slide39.xml"/><Relationship Id="rId48" Type="http://schemas.openxmlformats.org/officeDocument/2006/relationships/slide" Target="slides/slide40.xml"/><Relationship Id="rId49" Type="http://schemas.openxmlformats.org/officeDocument/2006/relationships/slide" Target="slides/slide41.xml"/><Relationship Id="rId50" Type="http://schemas.openxmlformats.org/officeDocument/2006/relationships/slide" Target="slides/slide42.xml"/><Relationship Id="rId51" Type="http://schemas.openxmlformats.org/officeDocument/2006/relationships/slide" Target="slides/slide43.xml"/><Relationship Id="rId52" Type="http://schemas.openxmlformats.org/officeDocument/2006/relationships/slide" Target="slides/slide44.xml"/><Relationship Id="rId53" Type="http://schemas.openxmlformats.org/officeDocument/2006/relationships/slide" Target="slides/slide45.xml"/><Relationship Id="rId54" Type="http://schemas.openxmlformats.org/officeDocument/2006/relationships/slide" Target="slides/slide46.xml"/><Relationship Id="rId55" Type="http://schemas.openxmlformats.org/officeDocument/2006/relationships/slide" Target="slides/slide47.xml"/><Relationship Id="rId56" Type="http://schemas.openxmlformats.org/officeDocument/2006/relationships/slide" Target="slides/slide48.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3.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4.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5.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7.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8.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9.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0.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5.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6.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7.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8.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9.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0.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1.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2.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24" name="PlaceHolder 2"/>
          <p:cNvSpPr>
            <a:spLocks noGrp="1"/>
          </p:cNvSpPr>
          <p:nvPr>
            <p:ph type="body"/>
          </p:nvPr>
        </p:nvSpPr>
        <p:spPr>
          <a:xfrm>
            <a:off x="457200" y="1604520"/>
            <a:ext cx="822924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25" name="PlaceHolder 3"/>
          <p:cNvSpPr>
            <a:spLocks noGrp="1"/>
          </p:cNvSpPr>
          <p:nvPr>
            <p:ph type="body"/>
          </p:nvPr>
        </p:nvSpPr>
        <p:spPr>
          <a:xfrm>
            <a:off x="457200" y="3682080"/>
            <a:ext cx="8229240" cy="189684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27"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28"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29"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30" name="PlaceHolder 5"/>
          <p:cNvSpPr>
            <a:spLocks noGrp="1"/>
          </p:cNvSpPr>
          <p:nvPr>
            <p:ph type="body"/>
          </p:nvPr>
        </p:nvSpPr>
        <p:spPr>
          <a:xfrm>
            <a:off x="4674240" y="3682080"/>
            <a:ext cx="4015800" cy="189684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32" name="PlaceHolder 2"/>
          <p:cNvSpPr>
            <a:spLocks noGrp="1"/>
          </p:cNvSpPr>
          <p:nvPr>
            <p:ph type="body"/>
          </p:nvPr>
        </p:nvSpPr>
        <p:spPr>
          <a:xfrm>
            <a:off x="457200" y="1604520"/>
            <a:ext cx="264960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33" name="PlaceHolder 3"/>
          <p:cNvSpPr>
            <a:spLocks noGrp="1"/>
          </p:cNvSpPr>
          <p:nvPr>
            <p:ph type="body"/>
          </p:nvPr>
        </p:nvSpPr>
        <p:spPr>
          <a:xfrm>
            <a:off x="3239640" y="1604520"/>
            <a:ext cx="264960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34" name="PlaceHolder 4"/>
          <p:cNvSpPr>
            <a:spLocks noGrp="1"/>
          </p:cNvSpPr>
          <p:nvPr>
            <p:ph type="body"/>
          </p:nvPr>
        </p:nvSpPr>
        <p:spPr>
          <a:xfrm>
            <a:off x="6022080" y="1604520"/>
            <a:ext cx="264960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35" name="PlaceHolder 5"/>
          <p:cNvSpPr>
            <a:spLocks noGrp="1"/>
          </p:cNvSpPr>
          <p:nvPr>
            <p:ph type="body"/>
          </p:nvPr>
        </p:nvSpPr>
        <p:spPr>
          <a:xfrm>
            <a:off x="457200" y="3682080"/>
            <a:ext cx="264960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36" name="PlaceHolder 6"/>
          <p:cNvSpPr>
            <a:spLocks noGrp="1"/>
          </p:cNvSpPr>
          <p:nvPr>
            <p:ph type="body"/>
          </p:nvPr>
        </p:nvSpPr>
        <p:spPr>
          <a:xfrm>
            <a:off x="3239640" y="3682080"/>
            <a:ext cx="264960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37" name="PlaceHolder 7"/>
          <p:cNvSpPr>
            <a:spLocks noGrp="1"/>
          </p:cNvSpPr>
          <p:nvPr>
            <p:ph type="body"/>
          </p:nvPr>
        </p:nvSpPr>
        <p:spPr>
          <a:xfrm>
            <a:off x="6022080" y="3682080"/>
            <a:ext cx="2649600" cy="189684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0"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41" name="PlaceHolder 2"/>
          <p:cNvSpPr>
            <a:spLocks noGrp="1"/>
          </p:cNvSpPr>
          <p:nvPr>
            <p:ph type="subTitle"/>
          </p:nvPr>
        </p:nvSpPr>
        <p:spPr>
          <a:xfrm>
            <a:off x="457200" y="1604520"/>
            <a:ext cx="82292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2"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43" name="PlaceHolder 2"/>
          <p:cNvSpPr>
            <a:spLocks noGrp="1"/>
          </p:cNvSpPr>
          <p:nvPr>
            <p:ph type="body"/>
          </p:nvPr>
        </p:nvSpPr>
        <p:spPr>
          <a:xfrm>
            <a:off x="457200" y="1604520"/>
            <a:ext cx="8229240" cy="397728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45"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2800" spc="-1" strike="noStrike">
              <a:solidFill>
                <a:srgbClr val="000000"/>
              </a:solidFill>
              <a:latin typeface="Calibri"/>
            </a:endParaRPr>
          </a:p>
        </p:txBody>
      </p:sp>
      <p:sp>
        <p:nvSpPr>
          <p:cNvPr id="46"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7"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1800" spc="-1" strike="noStrike">
              <a:solidFill>
                <a:srgbClr val="000000"/>
              </a:solidFill>
              <a:latin typeface="Calibri"/>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48" name="PlaceHolder 1"/>
          <p:cNvSpPr>
            <a:spLocks noGrp="1"/>
          </p:cNvSpPr>
          <p:nvPr>
            <p:ph type="subTitle"/>
          </p:nvPr>
        </p:nvSpPr>
        <p:spPr>
          <a:xfrm>
            <a:off x="457200" y="273600"/>
            <a:ext cx="82292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49"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50"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51"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2800" spc="-1" strike="noStrike">
              <a:solidFill>
                <a:srgbClr val="000000"/>
              </a:solidFill>
              <a:latin typeface="Calibri"/>
            </a:endParaRPr>
          </a:p>
        </p:txBody>
      </p:sp>
      <p:sp>
        <p:nvSpPr>
          <p:cNvPr id="52"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3" name="PlaceHolder 2"/>
          <p:cNvSpPr>
            <a:spLocks noGrp="1"/>
          </p:cNvSpPr>
          <p:nvPr>
            <p:ph type="subTitle"/>
          </p:nvPr>
        </p:nvSpPr>
        <p:spPr>
          <a:xfrm>
            <a:off x="457200" y="1604520"/>
            <a:ext cx="82292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54"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2800" spc="-1" strike="noStrike">
              <a:solidFill>
                <a:srgbClr val="000000"/>
              </a:solidFill>
              <a:latin typeface="Calibri"/>
            </a:endParaRPr>
          </a:p>
        </p:txBody>
      </p:sp>
      <p:sp>
        <p:nvSpPr>
          <p:cNvPr id="55"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56" name="PlaceHolder 4"/>
          <p:cNvSpPr>
            <a:spLocks noGrp="1"/>
          </p:cNvSpPr>
          <p:nvPr>
            <p:ph type="body"/>
          </p:nvPr>
        </p:nvSpPr>
        <p:spPr>
          <a:xfrm>
            <a:off x="4674240" y="3682080"/>
            <a:ext cx="4015800" cy="189684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58"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59"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60" name="PlaceHolder 4"/>
          <p:cNvSpPr>
            <a:spLocks noGrp="1"/>
          </p:cNvSpPr>
          <p:nvPr>
            <p:ph type="body"/>
          </p:nvPr>
        </p:nvSpPr>
        <p:spPr>
          <a:xfrm>
            <a:off x="457200" y="3682080"/>
            <a:ext cx="8229240" cy="189684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62" name="PlaceHolder 2"/>
          <p:cNvSpPr>
            <a:spLocks noGrp="1"/>
          </p:cNvSpPr>
          <p:nvPr>
            <p:ph type="body"/>
          </p:nvPr>
        </p:nvSpPr>
        <p:spPr>
          <a:xfrm>
            <a:off x="457200" y="1604520"/>
            <a:ext cx="822924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63" name="PlaceHolder 3"/>
          <p:cNvSpPr>
            <a:spLocks noGrp="1"/>
          </p:cNvSpPr>
          <p:nvPr>
            <p:ph type="body"/>
          </p:nvPr>
        </p:nvSpPr>
        <p:spPr>
          <a:xfrm>
            <a:off x="457200" y="3682080"/>
            <a:ext cx="8229240" cy="189684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65"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66"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67"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68" name="PlaceHolder 5"/>
          <p:cNvSpPr>
            <a:spLocks noGrp="1"/>
          </p:cNvSpPr>
          <p:nvPr>
            <p:ph type="body"/>
          </p:nvPr>
        </p:nvSpPr>
        <p:spPr>
          <a:xfrm>
            <a:off x="4674240" y="3682080"/>
            <a:ext cx="4015800" cy="189684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70" name="PlaceHolder 2"/>
          <p:cNvSpPr>
            <a:spLocks noGrp="1"/>
          </p:cNvSpPr>
          <p:nvPr>
            <p:ph type="body"/>
          </p:nvPr>
        </p:nvSpPr>
        <p:spPr>
          <a:xfrm>
            <a:off x="457200" y="1604520"/>
            <a:ext cx="264960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71" name="PlaceHolder 3"/>
          <p:cNvSpPr>
            <a:spLocks noGrp="1"/>
          </p:cNvSpPr>
          <p:nvPr>
            <p:ph type="body"/>
          </p:nvPr>
        </p:nvSpPr>
        <p:spPr>
          <a:xfrm>
            <a:off x="3239640" y="1604520"/>
            <a:ext cx="264960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72" name="PlaceHolder 4"/>
          <p:cNvSpPr>
            <a:spLocks noGrp="1"/>
          </p:cNvSpPr>
          <p:nvPr>
            <p:ph type="body"/>
          </p:nvPr>
        </p:nvSpPr>
        <p:spPr>
          <a:xfrm>
            <a:off x="6022080" y="1604520"/>
            <a:ext cx="264960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73" name="PlaceHolder 5"/>
          <p:cNvSpPr>
            <a:spLocks noGrp="1"/>
          </p:cNvSpPr>
          <p:nvPr>
            <p:ph type="body"/>
          </p:nvPr>
        </p:nvSpPr>
        <p:spPr>
          <a:xfrm>
            <a:off x="457200" y="3682080"/>
            <a:ext cx="264960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74" name="PlaceHolder 6"/>
          <p:cNvSpPr>
            <a:spLocks noGrp="1"/>
          </p:cNvSpPr>
          <p:nvPr>
            <p:ph type="body"/>
          </p:nvPr>
        </p:nvSpPr>
        <p:spPr>
          <a:xfrm>
            <a:off x="3239640" y="3682080"/>
            <a:ext cx="264960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75" name="PlaceHolder 7"/>
          <p:cNvSpPr>
            <a:spLocks noGrp="1"/>
          </p:cNvSpPr>
          <p:nvPr>
            <p:ph type="body"/>
          </p:nvPr>
        </p:nvSpPr>
        <p:spPr>
          <a:xfrm>
            <a:off x="6022080" y="3682080"/>
            <a:ext cx="2649600" cy="189684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78"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79" name="PlaceHolder 2"/>
          <p:cNvSpPr>
            <a:spLocks noGrp="1"/>
          </p:cNvSpPr>
          <p:nvPr>
            <p:ph type="subTitle"/>
          </p:nvPr>
        </p:nvSpPr>
        <p:spPr>
          <a:xfrm>
            <a:off x="457200" y="1604520"/>
            <a:ext cx="82292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0"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81" name="PlaceHolder 2"/>
          <p:cNvSpPr>
            <a:spLocks noGrp="1"/>
          </p:cNvSpPr>
          <p:nvPr>
            <p:ph type="body"/>
          </p:nvPr>
        </p:nvSpPr>
        <p:spPr>
          <a:xfrm>
            <a:off x="457200" y="1604520"/>
            <a:ext cx="8229240" cy="397728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82"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83"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2800" spc="-1" strike="noStrike">
              <a:solidFill>
                <a:srgbClr val="000000"/>
              </a:solidFill>
              <a:latin typeface="Calibri"/>
            </a:endParaRPr>
          </a:p>
        </p:txBody>
      </p:sp>
      <p:sp>
        <p:nvSpPr>
          <p:cNvPr id="84"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85"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1800" spc="-1" strike="noStrike">
              <a:solidFill>
                <a:srgbClr val="000000"/>
              </a:solidFill>
              <a:latin typeface="Calibri"/>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5" name="PlaceHolder 2"/>
          <p:cNvSpPr>
            <a:spLocks noGrp="1"/>
          </p:cNvSpPr>
          <p:nvPr>
            <p:ph type="body"/>
          </p:nvPr>
        </p:nvSpPr>
        <p:spPr>
          <a:xfrm>
            <a:off x="457200" y="1604520"/>
            <a:ext cx="8229240" cy="397728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86" name="PlaceHolder 1"/>
          <p:cNvSpPr>
            <a:spLocks noGrp="1"/>
          </p:cNvSpPr>
          <p:nvPr>
            <p:ph type="subTitle"/>
          </p:nvPr>
        </p:nvSpPr>
        <p:spPr>
          <a:xfrm>
            <a:off x="457200" y="273600"/>
            <a:ext cx="82292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87"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88"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89"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2800" spc="-1" strike="noStrike">
              <a:solidFill>
                <a:srgbClr val="000000"/>
              </a:solidFill>
              <a:latin typeface="Calibri"/>
            </a:endParaRPr>
          </a:p>
        </p:txBody>
      </p:sp>
      <p:sp>
        <p:nvSpPr>
          <p:cNvPr id="90"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91"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92"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2800" spc="-1" strike="noStrike">
              <a:solidFill>
                <a:srgbClr val="000000"/>
              </a:solidFill>
              <a:latin typeface="Calibri"/>
            </a:endParaRPr>
          </a:p>
        </p:txBody>
      </p:sp>
      <p:sp>
        <p:nvSpPr>
          <p:cNvPr id="93"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94" name="PlaceHolder 4"/>
          <p:cNvSpPr>
            <a:spLocks noGrp="1"/>
          </p:cNvSpPr>
          <p:nvPr>
            <p:ph type="body"/>
          </p:nvPr>
        </p:nvSpPr>
        <p:spPr>
          <a:xfrm>
            <a:off x="4674240" y="3682080"/>
            <a:ext cx="4015800" cy="189684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95"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96"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97"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98" name="PlaceHolder 4"/>
          <p:cNvSpPr>
            <a:spLocks noGrp="1"/>
          </p:cNvSpPr>
          <p:nvPr>
            <p:ph type="body"/>
          </p:nvPr>
        </p:nvSpPr>
        <p:spPr>
          <a:xfrm>
            <a:off x="457200" y="3682080"/>
            <a:ext cx="8229240" cy="189684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99"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100" name="PlaceHolder 2"/>
          <p:cNvSpPr>
            <a:spLocks noGrp="1"/>
          </p:cNvSpPr>
          <p:nvPr>
            <p:ph type="body"/>
          </p:nvPr>
        </p:nvSpPr>
        <p:spPr>
          <a:xfrm>
            <a:off x="457200" y="1604520"/>
            <a:ext cx="822924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101" name="PlaceHolder 3"/>
          <p:cNvSpPr>
            <a:spLocks noGrp="1"/>
          </p:cNvSpPr>
          <p:nvPr>
            <p:ph type="body"/>
          </p:nvPr>
        </p:nvSpPr>
        <p:spPr>
          <a:xfrm>
            <a:off x="457200" y="3682080"/>
            <a:ext cx="8229240" cy="189684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02"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103"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104"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105"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106" name="PlaceHolder 5"/>
          <p:cNvSpPr>
            <a:spLocks noGrp="1"/>
          </p:cNvSpPr>
          <p:nvPr>
            <p:ph type="body"/>
          </p:nvPr>
        </p:nvSpPr>
        <p:spPr>
          <a:xfrm>
            <a:off x="4674240" y="3682080"/>
            <a:ext cx="4015800" cy="189684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07"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108" name="PlaceHolder 2"/>
          <p:cNvSpPr>
            <a:spLocks noGrp="1"/>
          </p:cNvSpPr>
          <p:nvPr>
            <p:ph type="body"/>
          </p:nvPr>
        </p:nvSpPr>
        <p:spPr>
          <a:xfrm>
            <a:off x="457200" y="1604520"/>
            <a:ext cx="264960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109" name="PlaceHolder 3"/>
          <p:cNvSpPr>
            <a:spLocks noGrp="1"/>
          </p:cNvSpPr>
          <p:nvPr>
            <p:ph type="body"/>
          </p:nvPr>
        </p:nvSpPr>
        <p:spPr>
          <a:xfrm>
            <a:off x="3239640" y="1604520"/>
            <a:ext cx="264960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110" name="PlaceHolder 4"/>
          <p:cNvSpPr>
            <a:spLocks noGrp="1"/>
          </p:cNvSpPr>
          <p:nvPr>
            <p:ph type="body"/>
          </p:nvPr>
        </p:nvSpPr>
        <p:spPr>
          <a:xfrm>
            <a:off x="6022080" y="1604520"/>
            <a:ext cx="264960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111" name="PlaceHolder 5"/>
          <p:cNvSpPr>
            <a:spLocks noGrp="1"/>
          </p:cNvSpPr>
          <p:nvPr>
            <p:ph type="body"/>
          </p:nvPr>
        </p:nvSpPr>
        <p:spPr>
          <a:xfrm>
            <a:off x="457200" y="3682080"/>
            <a:ext cx="264960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112" name="PlaceHolder 6"/>
          <p:cNvSpPr>
            <a:spLocks noGrp="1"/>
          </p:cNvSpPr>
          <p:nvPr>
            <p:ph type="body"/>
          </p:nvPr>
        </p:nvSpPr>
        <p:spPr>
          <a:xfrm>
            <a:off x="3239640" y="3682080"/>
            <a:ext cx="264960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113" name="PlaceHolder 7"/>
          <p:cNvSpPr>
            <a:spLocks noGrp="1"/>
          </p:cNvSpPr>
          <p:nvPr>
            <p:ph type="body"/>
          </p:nvPr>
        </p:nvSpPr>
        <p:spPr>
          <a:xfrm>
            <a:off x="6022080" y="3682080"/>
            <a:ext cx="2649600" cy="189684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19"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120" name="PlaceHolder 2"/>
          <p:cNvSpPr>
            <a:spLocks noGrp="1"/>
          </p:cNvSpPr>
          <p:nvPr>
            <p:ph type="subTitle"/>
          </p:nvPr>
        </p:nvSpPr>
        <p:spPr>
          <a:xfrm>
            <a:off x="457200" y="1604520"/>
            <a:ext cx="82292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21"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122" name="PlaceHolder 2"/>
          <p:cNvSpPr>
            <a:spLocks noGrp="1"/>
          </p:cNvSpPr>
          <p:nvPr>
            <p:ph type="body"/>
          </p:nvPr>
        </p:nvSpPr>
        <p:spPr>
          <a:xfrm>
            <a:off x="457200" y="1604520"/>
            <a:ext cx="8229240" cy="397728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7"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2800" spc="-1" strike="noStrike">
              <a:solidFill>
                <a:srgbClr val="000000"/>
              </a:solidFill>
              <a:latin typeface="Calibri"/>
            </a:endParaRPr>
          </a:p>
        </p:txBody>
      </p:sp>
      <p:sp>
        <p:nvSpPr>
          <p:cNvPr id="8"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23"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124"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2800" spc="-1" strike="noStrike">
              <a:solidFill>
                <a:srgbClr val="000000"/>
              </a:solidFill>
              <a:latin typeface="Calibri"/>
            </a:endParaRPr>
          </a:p>
        </p:txBody>
      </p:sp>
      <p:sp>
        <p:nvSpPr>
          <p:cNvPr id="125"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6"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1800" spc="-1" strike="noStrike">
              <a:solidFill>
                <a:srgbClr val="000000"/>
              </a:solidFill>
              <a:latin typeface="Calibri"/>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27" name="PlaceHolder 1"/>
          <p:cNvSpPr>
            <a:spLocks noGrp="1"/>
          </p:cNvSpPr>
          <p:nvPr>
            <p:ph type="subTitle"/>
          </p:nvPr>
        </p:nvSpPr>
        <p:spPr>
          <a:xfrm>
            <a:off x="457200" y="273600"/>
            <a:ext cx="82292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28"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129"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130"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2800" spc="-1" strike="noStrike">
              <a:solidFill>
                <a:srgbClr val="000000"/>
              </a:solidFill>
              <a:latin typeface="Calibri"/>
            </a:endParaRPr>
          </a:p>
        </p:txBody>
      </p:sp>
      <p:sp>
        <p:nvSpPr>
          <p:cNvPr id="131"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32"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133"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2800" spc="-1" strike="noStrike">
              <a:solidFill>
                <a:srgbClr val="000000"/>
              </a:solidFill>
              <a:latin typeface="Calibri"/>
            </a:endParaRPr>
          </a:p>
        </p:txBody>
      </p:sp>
      <p:sp>
        <p:nvSpPr>
          <p:cNvPr id="134"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135" name="PlaceHolder 4"/>
          <p:cNvSpPr>
            <a:spLocks noGrp="1"/>
          </p:cNvSpPr>
          <p:nvPr>
            <p:ph type="body"/>
          </p:nvPr>
        </p:nvSpPr>
        <p:spPr>
          <a:xfrm>
            <a:off x="4674240" y="3682080"/>
            <a:ext cx="4015800" cy="189684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36"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137"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138"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139" name="PlaceHolder 4"/>
          <p:cNvSpPr>
            <a:spLocks noGrp="1"/>
          </p:cNvSpPr>
          <p:nvPr>
            <p:ph type="body"/>
          </p:nvPr>
        </p:nvSpPr>
        <p:spPr>
          <a:xfrm>
            <a:off x="457200" y="3682080"/>
            <a:ext cx="8229240" cy="189684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40"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141" name="PlaceHolder 2"/>
          <p:cNvSpPr>
            <a:spLocks noGrp="1"/>
          </p:cNvSpPr>
          <p:nvPr>
            <p:ph type="body"/>
          </p:nvPr>
        </p:nvSpPr>
        <p:spPr>
          <a:xfrm>
            <a:off x="457200" y="1604520"/>
            <a:ext cx="822924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142" name="PlaceHolder 3"/>
          <p:cNvSpPr>
            <a:spLocks noGrp="1"/>
          </p:cNvSpPr>
          <p:nvPr>
            <p:ph type="body"/>
          </p:nvPr>
        </p:nvSpPr>
        <p:spPr>
          <a:xfrm>
            <a:off x="457200" y="3682080"/>
            <a:ext cx="8229240" cy="189684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43"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144"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145"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146"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147" name="PlaceHolder 5"/>
          <p:cNvSpPr>
            <a:spLocks noGrp="1"/>
          </p:cNvSpPr>
          <p:nvPr>
            <p:ph type="body"/>
          </p:nvPr>
        </p:nvSpPr>
        <p:spPr>
          <a:xfrm>
            <a:off x="4674240" y="3682080"/>
            <a:ext cx="4015800" cy="189684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48"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149" name="PlaceHolder 2"/>
          <p:cNvSpPr>
            <a:spLocks noGrp="1"/>
          </p:cNvSpPr>
          <p:nvPr>
            <p:ph type="body"/>
          </p:nvPr>
        </p:nvSpPr>
        <p:spPr>
          <a:xfrm>
            <a:off x="457200" y="1604520"/>
            <a:ext cx="264960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150" name="PlaceHolder 3"/>
          <p:cNvSpPr>
            <a:spLocks noGrp="1"/>
          </p:cNvSpPr>
          <p:nvPr>
            <p:ph type="body"/>
          </p:nvPr>
        </p:nvSpPr>
        <p:spPr>
          <a:xfrm>
            <a:off x="3239640" y="1604520"/>
            <a:ext cx="264960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151" name="PlaceHolder 4"/>
          <p:cNvSpPr>
            <a:spLocks noGrp="1"/>
          </p:cNvSpPr>
          <p:nvPr>
            <p:ph type="body"/>
          </p:nvPr>
        </p:nvSpPr>
        <p:spPr>
          <a:xfrm>
            <a:off x="6022080" y="1604520"/>
            <a:ext cx="264960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152" name="PlaceHolder 5"/>
          <p:cNvSpPr>
            <a:spLocks noGrp="1"/>
          </p:cNvSpPr>
          <p:nvPr>
            <p:ph type="body"/>
          </p:nvPr>
        </p:nvSpPr>
        <p:spPr>
          <a:xfrm>
            <a:off x="457200" y="3682080"/>
            <a:ext cx="264960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153" name="PlaceHolder 6"/>
          <p:cNvSpPr>
            <a:spLocks noGrp="1"/>
          </p:cNvSpPr>
          <p:nvPr>
            <p:ph type="body"/>
          </p:nvPr>
        </p:nvSpPr>
        <p:spPr>
          <a:xfrm>
            <a:off x="3239640" y="3682080"/>
            <a:ext cx="264960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154" name="PlaceHolder 7"/>
          <p:cNvSpPr>
            <a:spLocks noGrp="1"/>
          </p:cNvSpPr>
          <p:nvPr>
            <p:ph type="body"/>
          </p:nvPr>
        </p:nvSpPr>
        <p:spPr>
          <a:xfrm>
            <a:off x="6022080" y="3682080"/>
            <a:ext cx="2649600" cy="189684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1800" spc="-1" strike="noStrike">
              <a:solidFill>
                <a:srgbClr val="000000"/>
              </a:solidFill>
              <a:latin typeface="Calibri"/>
            </a:endParaRP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60"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161" name="PlaceHolder 2"/>
          <p:cNvSpPr>
            <a:spLocks noGrp="1"/>
          </p:cNvSpPr>
          <p:nvPr>
            <p:ph type="subTitle"/>
          </p:nvPr>
        </p:nvSpPr>
        <p:spPr>
          <a:xfrm>
            <a:off x="457200" y="1604520"/>
            <a:ext cx="82292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62"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163" name="PlaceHolder 2"/>
          <p:cNvSpPr>
            <a:spLocks noGrp="1"/>
          </p:cNvSpPr>
          <p:nvPr>
            <p:ph type="body"/>
          </p:nvPr>
        </p:nvSpPr>
        <p:spPr>
          <a:xfrm>
            <a:off x="457200" y="1604520"/>
            <a:ext cx="8229240" cy="397728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64"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165"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2800" spc="-1" strike="noStrike">
              <a:solidFill>
                <a:srgbClr val="000000"/>
              </a:solidFill>
              <a:latin typeface="Calibri"/>
            </a:endParaRPr>
          </a:p>
        </p:txBody>
      </p:sp>
      <p:sp>
        <p:nvSpPr>
          <p:cNvPr id="166"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67"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1800" spc="-1" strike="noStrike">
              <a:solidFill>
                <a:srgbClr val="000000"/>
              </a:solidFill>
              <a:latin typeface="Calibri"/>
            </a:endParaRPr>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68" name="PlaceHolder 1"/>
          <p:cNvSpPr>
            <a:spLocks noGrp="1"/>
          </p:cNvSpPr>
          <p:nvPr>
            <p:ph type="subTitle"/>
          </p:nvPr>
        </p:nvSpPr>
        <p:spPr>
          <a:xfrm>
            <a:off x="457200" y="273600"/>
            <a:ext cx="82292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69"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170"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171"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2800" spc="-1" strike="noStrike">
              <a:solidFill>
                <a:srgbClr val="000000"/>
              </a:solidFill>
              <a:latin typeface="Calibri"/>
            </a:endParaRPr>
          </a:p>
        </p:txBody>
      </p:sp>
      <p:sp>
        <p:nvSpPr>
          <p:cNvPr id="172"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73"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174"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2800" spc="-1" strike="noStrike">
              <a:solidFill>
                <a:srgbClr val="000000"/>
              </a:solidFill>
              <a:latin typeface="Calibri"/>
            </a:endParaRPr>
          </a:p>
        </p:txBody>
      </p:sp>
      <p:sp>
        <p:nvSpPr>
          <p:cNvPr id="175"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176" name="PlaceHolder 4"/>
          <p:cNvSpPr>
            <a:spLocks noGrp="1"/>
          </p:cNvSpPr>
          <p:nvPr>
            <p:ph type="body"/>
          </p:nvPr>
        </p:nvSpPr>
        <p:spPr>
          <a:xfrm>
            <a:off x="4674240" y="3682080"/>
            <a:ext cx="4015800" cy="189684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77"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178"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179"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180" name="PlaceHolder 4"/>
          <p:cNvSpPr>
            <a:spLocks noGrp="1"/>
          </p:cNvSpPr>
          <p:nvPr>
            <p:ph type="body"/>
          </p:nvPr>
        </p:nvSpPr>
        <p:spPr>
          <a:xfrm>
            <a:off x="457200" y="3682080"/>
            <a:ext cx="8229240" cy="189684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81"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182" name="PlaceHolder 2"/>
          <p:cNvSpPr>
            <a:spLocks noGrp="1"/>
          </p:cNvSpPr>
          <p:nvPr>
            <p:ph type="body"/>
          </p:nvPr>
        </p:nvSpPr>
        <p:spPr>
          <a:xfrm>
            <a:off x="457200" y="1604520"/>
            <a:ext cx="822924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183" name="PlaceHolder 3"/>
          <p:cNvSpPr>
            <a:spLocks noGrp="1"/>
          </p:cNvSpPr>
          <p:nvPr>
            <p:ph type="body"/>
          </p:nvPr>
        </p:nvSpPr>
        <p:spPr>
          <a:xfrm>
            <a:off x="457200" y="3682080"/>
            <a:ext cx="8229240" cy="189684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84"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185"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186"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187"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188" name="PlaceHolder 5"/>
          <p:cNvSpPr>
            <a:spLocks noGrp="1"/>
          </p:cNvSpPr>
          <p:nvPr>
            <p:ph type="body"/>
          </p:nvPr>
        </p:nvSpPr>
        <p:spPr>
          <a:xfrm>
            <a:off x="4674240" y="3682080"/>
            <a:ext cx="4015800" cy="189684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 name="PlaceHolder 1"/>
          <p:cNvSpPr>
            <a:spLocks noGrp="1"/>
          </p:cNvSpPr>
          <p:nvPr>
            <p:ph type="subTitle"/>
          </p:nvPr>
        </p:nvSpPr>
        <p:spPr>
          <a:xfrm>
            <a:off x="457200" y="273600"/>
            <a:ext cx="82292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89"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190" name="PlaceHolder 2"/>
          <p:cNvSpPr>
            <a:spLocks noGrp="1"/>
          </p:cNvSpPr>
          <p:nvPr>
            <p:ph type="body"/>
          </p:nvPr>
        </p:nvSpPr>
        <p:spPr>
          <a:xfrm>
            <a:off x="457200" y="1604520"/>
            <a:ext cx="264960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191" name="PlaceHolder 3"/>
          <p:cNvSpPr>
            <a:spLocks noGrp="1"/>
          </p:cNvSpPr>
          <p:nvPr>
            <p:ph type="body"/>
          </p:nvPr>
        </p:nvSpPr>
        <p:spPr>
          <a:xfrm>
            <a:off x="3239640" y="1604520"/>
            <a:ext cx="264960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192" name="PlaceHolder 4"/>
          <p:cNvSpPr>
            <a:spLocks noGrp="1"/>
          </p:cNvSpPr>
          <p:nvPr>
            <p:ph type="body"/>
          </p:nvPr>
        </p:nvSpPr>
        <p:spPr>
          <a:xfrm>
            <a:off x="6022080" y="1604520"/>
            <a:ext cx="264960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193" name="PlaceHolder 5"/>
          <p:cNvSpPr>
            <a:spLocks noGrp="1"/>
          </p:cNvSpPr>
          <p:nvPr>
            <p:ph type="body"/>
          </p:nvPr>
        </p:nvSpPr>
        <p:spPr>
          <a:xfrm>
            <a:off x="457200" y="3682080"/>
            <a:ext cx="264960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194" name="PlaceHolder 6"/>
          <p:cNvSpPr>
            <a:spLocks noGrp="1"/>
          </p:cNvSpPr>
          <p:nvPr>
            <p:ph type="body"/>
          </p:nvPr>
        </p:nvSpPr>
        <p:spPr>
          <a:xfrm>
            <a:off x="3239640" y="3682080"/>
            <a:ext cx="264960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195" name="PlaceHolder 7"/>
          <p:cNvSpPr>
            <a:spLocks noGrp="1"/>
          </p:cNvSpPr>
          <p:nvPr>
            <p:ph type="body"/>
          </p:nvPr>
        </p:nvSpPr>
        <p:spPr>
          <a:xfrm>
            <a:off x="6022080" y="3682080"/>
            <a:ext cx="2649600" cy="189684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02"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203" name="PlaceHolder 2"/>
          <p:cNvSpPr>
            <a:spLocks noGrp="1"/>
          </p:cNvSpPr>
          <p:nvPr>
            <p:ph type="subTitle"/>
          </p:nvPr>
        </p:nvSpPr>
        <p:spPr>
          <a:xfrm>
            <a:off x="457200" y="1604520"/>
            <a:ext cx="82292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04"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205" name="PlaceHolder 2"/>
          <p:cNvSpPr>
            <a:spLocks noGrp="1"/>
          </p:cNvSpPr>
          <p:nvPr>
            <p:ph type="body"/>
          </p:nvPr>
        </p:nvSpPr>
        <p:spPr>
          <a:xfrm>
            <a:off x="457200" y="1604520"/>
            <a:ext cx="8229240" cy="397728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06"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207"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2800" spc="-1" strike="noStrike">
              <a:solidFill>
                <a:srgbClr val="000000"/>
              </a:solidFill>
              <a:latin typeface="Calibri"/>
            </a:endParaRPr>
          </a:p>
        </p:txBody>
      </p:sp>
      <p:sp>
        <p:nvSpPr>
          <p:cNvPr id="208"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09"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1800" spc="-1" strike="noStrike">
              <a:solidFill>
                <a:srgbClr val="000000"/>
              </a:solidFill>
              <a:latin typeface="Calibri"/>
            </a:endParaRPr>
          </a:p>
        </p:txBody>
      </p:sp>
    </p:spTree>
  </p:cSld>
</p:sldLayout>
</file>

<file path=ppt/slideLayouts/slideLayout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10" name="PlaceHolder 1"/>
          <p:cNvSpPr>
            <a:spLocks noGrp="1"/>
          </p:cNvSpPr>
          <p:nvPr>
            <p:ph type="subTitle"/>
          </p:nvPr>
        </p:nvSpPr>
        <p:spPr>
          <a:xfrm>
            <a:off x="457200" y="273600"/>
            <a:ext cx="82292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11"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212"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213"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2800" spc="-1" strike="noStrike">
              <a:solidFill>
                <a:srgbClr val="000000"/>
              </a:solidFill>
              <a:latin typeface="Calibri"/>
            </a:endParaRPr>
          </a:p>
        </p:txBody>
      </p:sp>
      <p:sp>
        <p:nvSpPr>
          <p:cNvPr id="214"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15"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216"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2800" spc="-1" strike="noStrike">
              <a:solidFill>
                <a:srgbClr val="000000"/>
              </a:solidFill>
              <a:latin typeface="Calibri"/>
            </a:endParaRPr>
          </a:p>
        </p:txBody>
      </p:sp>
      <p:sp>
        <p:nvSpPr>
          <p:cNvPr id="217"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218" name="PlaceHolder 4"/>
          <p:cNvSpPr>
            <a:spLocks noGrp="1"/>
          </p:cNvSpPr>
          <p:nvPr>
            <p:ph type="body"/>
          </p:nvPr>
        </p:nvSpPr>
        <p:spPr>
          <a:xfrm>
            <a:off x="4674240" y="3682080"/>
            <a:ext cx="4015800" cy="189684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6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19"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220"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221"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222" name="PlaceHolder 4"/>
          <p:cNvSpPr>
            <a:spLocks noGrp="1"/>
          </p:cNvSpPr>
          <p:nvPr>
            <p:ph type="body"/>
          </p:nvPr>
        </p:nvSpPr>
        <p:spPr>
          <a:xfrm>
            <a:off x="457200" y="3682080"/>
            <a:ext cx="8229240" cy="189684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12"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13"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2800" spc="-1" strike="noStrike">
              <a:solidFill>
                <a:srgbClr val="000000"/>
              </a:solidFill>
              <a:latin typeface="Calibri"/>
            </a:endParaRPr>
          </a:p>
        </p:txBody>
      </p:sp>
      <p:sp>
        <p:nvSpPr>
          <p:cNvPr id="14"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7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23"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224" name="PlaceHolder 2"/>
          <p:cNvSpPr>
            <a:spLocks noGrp="1"/>
          </p:cNvSpPr>
          <p:nvPr>
            <p:ph type="body"/>
          </p:nvPr>
        </p:nvSpPr>
        <p:spPr>
          <a:xfrm>
            <a:off x="457200" y="1604520"/>
            <a:ext cx="822924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225" name="PlaceHolder 3"/>
          <p:cNvSpPr>
            <a:spLocks noGrp="1"/>
          </p:cNvSpPr>
          <p:nvPr>
            <p:ph type="body"/>
          </p:nvPr>
        </p:nvSpPr>
        <p:spPr>
          <a:xfrm>
            <a:off x="457200" y="3682080"/>
            <a:ext cx="8229240" cy="189684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7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26"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227"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228"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229"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230" name="PlaceHolder 5"/>
          <p:cNvSpPr>
            <a:spLocks noGrp="1"/>
          </p:cNvSpPr>
          <p:nvPr>
            <p:ph type="body"/>
          </p:nvPr>
        </p:nvSpPr>
        <p:spPr>
          <a:xfrm>
            <a:off x="4674240" y="3682080"/>
            <a:ext cx="4015800" cy="189684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7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31"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232" name="PlaceHolder 2"/>
          <p:cNvSpPr>
            <a:spLocks noGrp="1"/>
          </p:cNvSpPr>
          <p:nvPr>
            <p:ph type="body"/>
          </p:nvPr>
        </p:nvSpPr>
        <p:spPr>
          <a:xfrm>
            <a:off x="457200" y="1604520"/>
            <a:ext cx="264960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233" name="PlaceHolder 3"/>
          <p:cNvSpPr>
            <a:spLocks noGrp="1"/>
          </p:cNvSpPr>
          <p:nvPr>
            <p:ph type="body"/>
          </p:nvPr>
        </p:nvSpPr>
        <p:spPr>
          <a:xfrm>
            <a:off x="3239640" y="1604520"/>
            <a:ext cx="264960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234" name="PlaceHolder 4"/>
          <p:cNvSpPr>
            <a:spLocks noGrp="1"/>
          </p:cNvSpPr>
          <p:nvPr>
            <p:ph type="body"/>
          </p:nvPr>
        </p:nvSpPr>
        <p:spPr>
          <a:xfrm>
            <a:off x="6022080" y="1604520"/>
            <a:ext cx="264960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235" name="PlaceHolder 5"/>
          <p:cNvSpPr>
            <a:spLocks noGrp="1"/>
          </p:cNvSpPr>
          <p:nvPr>
            <p:ph type="body"/>
          </p:nvPr>
        </p:nvSpPr>
        <p:spPr>
          <a:xfrm>
            <a:off x="457200" y="3682080"/>
            <a:ext cx="264960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236" name="PlaceHolder 6"/>
          <p:cNvSpPr>
            <a:spLocks noGrp="1"/>
          </p:cNvSpPr>
          <p:nvPr>
            <p:ph type="body"/>
          </p:nvPr>
        </p:nvSpPr>
        <p:spPr>
          <a:xfrm>
            <a:off x="3239640" y="3682080"/>
            <a:ext cx="264960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237" name="PlaceHolder 7"/>
          <p:cNvSpPr>
            <a:spLocks noGrp="1"/>
          </p:cNvSpPr>
          <p:nvPr>
            <p:ph type="body"/>
          </p:nvPr>
        </p:nvSpPr>
        <p:spPr>
          <a:xfrm>
            <a:off x="6022080" y="3682080"/>
            <a:ext cx="2649600" cy="189684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7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7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43"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244" name="PlaceHolder 2"/>
          <p:cNvSpPr>
            <a:spLocks noGrp="1"/>
          </p:cNvSpPr>
          <p:nvPr>
            <p:ph type="subTitle"/>
          </p:nvPr>
        </p:nvSpPr>
        <p:spPr>
          <a:xfrm>
            <a:off x="457200" y="1604520"/>
            <a:ext cx="82292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7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45"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246" name="PlaceHolder 2"/>
          <p:cNvSpPr>
            <a:spLocks noGrp="1"/>
          </p:cNvSpPr>
          <p:nvPr>
            <p:ph type="body"/>
          </p:nvPr>
        </p:nvSpPr>
        <p:spPr>
          <a:xfrm>
            <a:off x="457200" y="1604520"/>
            <a:ext cx="8229240" cy="397728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7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47"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248"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2800" spc="-1" strike="noStrike">
              <a:solidFill>
                <a:srgbClr val="000000"/>
              </a:solidFill>
              <a:latin typeface="Calibri"/>
            </a:endParaRPr>
          </a:p>
        </p:txBody>
      </p:sp>
      <p:sp>
        <p:nvSpPr>
          <p:cNvPr id="249"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7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50"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1800" spc="-1" strike="noStrike">
              <a:solidFill>
                <a:srgbClr val="000000"/>
              </a:solidFill>
              <a:latin typeface="Calibri"/>
            </a:endParaRPr>
          </a:p>
        </p:txBody>
      </p:sp>
    </p:spTree>
  </p:cSld>
</p:sldLayout>
</file>

<file path=ppt/slideLayouts/slideLayout7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51" name="PlaceHolder 1"/>
          <p:cNvSpPr>
            <a:spLocks noGrp="1"/>
          </p:cNvSpPr>
          <p:nvPr>
            <p:ph type="subTitle"/>
          </p:nvPr>
        </p:nvSpPr>
        <p:spPr>
          <a:xfrm>
            <a:off x="457200" y="273600"/>
            <a:ext cx="82292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7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52"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253"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254"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2800" spc="-1" strike="noStrike">
              <a:solidFill>
                <a:srgbClr val="000000"/>
              </a:solidFill>
              <a:latin typeface="Calibri"/>
            </a:endParaRPr>
          </a:p>
        </p:txBody>
      </p:sp>
      <p:sp>
        <p:nvSpPr>
          <p:cNvPr id="255"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16"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2800" spc="-1" strike="noStrike">
              <a:solidFill>
                <a:srgbClr val="000000"/>
              </a:solidFill>
              <a:latin typeface="Calibri"/>
            </a:endParaRPr>
          </a:p>
        </p:txBody>
      </p:sp>
      <p:sp>
        <p:nvSpPr>
          <p:cNvPr id="17"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18" name="PlaceHolder 4"/>
          <p:cNvSpPr>
            <a:spLocks noGrp="1"/>
          </p:cNvSpPr>
          <p:nvPr>
            <p:ph type="body"/>
          </p:nvPr>
        </p:nvSpPr>
        <p:spPr>
          <a:xfrm>
            <a:off x="4674240" y="3682080"/>
            <a:ext cx="4015800" cy="189684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8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56"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257"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2800" spc="-1" strike="noStrike">
              <a:solidFill>
                <a:srgbClr val="000000"/>
              </a:solidFill>
              <a:latin typeface="Calibri"/>
            </a:endParaRPr>
          </a:p>
        </p:txBody>
      </p:sp>
      <p:sp>
        <p:nvSpPr>
          <p:cNvPr id="258"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259" name="PlaceHolder 4"/>
          <p:cNvSpPr>
            <a:spLocks noGrp="1"/>
          </p:cNvSpPr>
          <p:nvPr>
            <p:ph type="body"/>
          </p:nvPr>
        </p:nvSpPr>
        <p:spPr>
          <a:xfrm>
            <a:off x="4674240" y="3682080"/>
            <a:ext cx="4015800" cy="189684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8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60"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261"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262"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263" name="PlaceHolder 4"/>
          <p:cNvSpPr>
            <a:spLocks noGrp="1"/>
          </p:cNvSpPr>
          <p:nvPr>
            <p:ph type="body"/>
          </p:nvPr>
        </p:nvSpPr>
        <p:spPr>
          <a:xfrm>
            <a:off x="457200" y="3682080"/>
            <a:ext cx="8229240" cy="189684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8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64"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265" name="PlaceHolder 2"/>
          <p:cNvSpPr>
            <a:spLocks noGrp="1"/>
          </p:cNvSpPr>
          <p:nvPr>
            <p:ph type="body"/>
          </p:nvPr>
        </p:nvSpPr>
        <p:spPr>
          <a:xfrm>
            <a:off x="457200" y="1604520"/>
            <a:ext cx="822924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266" name="PlaceHolder 3"/>
          <p:cNvSpPr>
            <a:spLocks noGrp="1"/>
          </p:cNvSpPr>
          <p:nvPr>
            <p:ph type="body"/>
          </p:nvPr>
        </p:nvSpPr>
        <p:spPr>
          <a:xfrm>
            <a:off x="457200" y="3682080"/>
            <a:ext cx="8229240" cy="189684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8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67"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268"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269"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270"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271" name="PlaceHolder 5"/>
          <p:cNvSpPr>
            <a:spLocks noGrp="1"/>
          </p:cNvSpPr>
          <p:nvPr>
            <p:ph type="body"/>
          </p:nvPr>
        </p:nvSpPr>
        <p:spPr>
          <a:xfrm>
            <a:off x="4674240" y="3682080"/>
            <a:ext cx="4015800" cy="189684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8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72"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273" name="PlaceHolder 2"/>
          <p:cNvSpPr>
            <a:spLocks noGrp="1"/>
          </p:cNvSpPr>
          <p:nvPr>
            <p:ph type="body"/>
          </p:nvPr>
        </p:nvSpPr>
        <p:spPr>
          <a:xfrm>
            <a:off x="457200" y="1604520"/>
            <a:ext cx="264960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274" name="PlaceHolder 3"/>
          <p:cNvSpPr>
            <a:spLocks noGrp="1"/>
          </p:cNvSpPr>
          <p:nvPr>
            <p:ph type="body"/>
          </p:nvPr>
        </p:nvSpPr>
        <p:spPr>
          <a:xfrm>
            <a:off x="3239640" y="1604520"/>
            <a:ext cx="264960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275" name="PlaceHolder 4"/>
          <p:cNvSpPr>
            <a:spLocks noGrp="1"/>
          </p:cNvSpPr>
          <p:nvPr>
            <p:ph type="body"/>
          </p:nvPr>
        </p:nvSpPr>
        <p:spPr>
          <a:xfrm>
            <a:off x="6022080" y="1604520"/>
            <a:ext cx="264960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276" name="PlaceHolder 5"/>
          <p:cNvSpPr>
            <a:spLocks noGrp="1"/>
          </p:cNvSpPr>
          <p:nvPr>
            <p:ph type="body"/>
          </p:nvPr>
        </p:nvSpPr>
        <p:spPr>
          <a:xfrm>
            <a:off x="457200" y="3682080"/>
            <a:ext cx="264960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277" name="PlaceHolder 6"/>
          <p:cNvSpPr>
            <a:spLocks noGrp="1"/>
          </p:cNvSpPr>
          <p:nvPr>
            <p:ph type="body"/>
          </p:nvPr>
        </p:nvSpPr>
        <p:spPr>
          <a:xfrm>
            <a:off x="3239640" y="3682080"/>
            <a:ext cx="264960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278" name="PlaceHolder 7"/>
          <p:cNvSpPr>
            <a:spLocks noGrp="1"/>
          </p:cNvSpPr>
          <p:nvPr>
            <p:ph type="body"/>
          </p:nvPr>
        </p:nvSpPr>
        <p:spPr>
          <a:xfrm>
            <a:off x="6022080" y="3682080"/>
            <a:ext cx="2649600" cy="189684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20"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21"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22" name="PlaceHolder 4"/>
          <p:cNvSpPr>
            <a:spLocks noGrp="1"/>
          </p:cNvSpPr>
          <p:nvPr>
            <p:ph type="body"/>
          </p:nvPr>
        </p:nvSpPr>
        <p:spPr>
          <a:xfrm>
            <a:off x="457200" y="3682080"/>
            <a:ext cx="8229240" cy="189684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2.png"/><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3.png"/><Relationship Id="rId3" Type="http://schemas.openxmlformats.org/officeDocument/2006/relationships/slideLayout" Target="../slideLayouts/slideLayout25.xml"/><Relationship Id="rId4" Type="http://schemas.openxmlformats.org/officeDocument/2006/relationships/slideLayout" Target="../slideLayouts/slideLayout26.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 Id="rId9" Type="http://schemas.openxmlformats.org/officeDocument/2006/relationships/slideLayout" Target="../slideLayouts/slideLayout31.xml"/><Relationship Id="rId10" Type="http://schemas.openxmlformats.org/officeDocument/2006/relationships/slideLayout" Target="../slideLayouts/slideLayout32.xml"/><Relationship Id="rId11" Type="http://schemas.openxmlformats.org/officeDocument/2006/relationships/slideLayout" Target="../slideLayouts/slideLayout33.xml"/><Relationship Id="rId12" Type="http://schemas.openxmlformats.org/officeDocument/2006/relationships/slideLayout" Target="../slideLayouts/slideLayout34.xml"/><Relationship Id="rId13" Type="http://schemas.openxmlformats.org/officeDocument/2006/relationships/slideLayout" Target="../slideLayouts/slideLayout35.xml"/><Relationship Id="rId14"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image" Target="../media/image4.png"/><Relationship Id="rId3" Type="http://schemas.openxmlformats.org/officeDocument/2006/relationships/slideLayout" Target="../slideLayouts/slideLayout37.xml"/><Relationship Id="rId4" Type="http://schemas.openxmlformats.org/officeDocument/2006/relationships/slideLayout" Target="../slideLayouts/slideLayout38.xml"/><Relationship Id="rId5" Type="http://schemas.openxmlformats.org/officeDocument/2006/relationships/slideLayout" Target="../slideLayouts/slideLayout39.xml"/><Relationship Id="rId6" Type="http://schemas.openxmlformats.org/officeDocument/2006/relationships/slideLayout" Target="../slideLayouts/slideLayout40.xml"/><Relationship Id="rId7" Type="http://schemas.openxmlformats.org/officeDocument/2006/relationships/slideLayout" Target="../slideLayouts/slideLayout41.xml"/><Relationship Id="rId8" Type="http://schemas.openxmlformats.org/officeDocument/2006/relationships/slideLayout" Target="../slideLayouts/slideLayout42.xml"/><Relationship Id="rId9" Type="http://schemas.openxmlformats.org/officeDocument/2006/relationships/slideLayout" Target="../slideLayouts/slideLayout43.xml"/><Relationship Id="rId10" Type="http://schemas.openxmlformats.org/officeDocument/2006/relationships/slideLayout" Target="../slideLayouts/slideLayout44.xml"/><Relationship Id="rId11" Type="http://schemas.openxmlformats.org/officeDocument/2006/relationships/slideLayout" Target="../slideLayouts/slideLayout45.xml"/><Relationship Id="rId12" Type="http://schemas.openxmlformats.org/officeDocument/2006/relationships/slideLayout" Target="../slideLayouts/slideLayout46.xml"/><Relationship Id="rId13" Type="http://schemas.openxmlformats.org/officeDocument/2006/relationships/slideLayout" Target="../slideLayouts/slideLayout47.xml"/><Relationship Id="rId14" Type="http://schemas.openxmlformats.org/officeDocument/2006/relationships/slideLayout" Target="../slideLayouts/slideLayout48.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image" Target="../media/image5.png"/><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slideLayout" Target="../slideLayouts/slideLayout60.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image" Target="../media/image6.png"/><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9" Type="http://schemas.openxmlformats.org/officeDocument/2006/relationships/slideLayout" Target="../slideLayouts/slideLayout67.xml"/><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slideLayout" Target="../slideLayouts/slideLayout71.xml"/><Relationship Id="rId14" Type="http://schemas.openxmlformats.org/officeDocument/2006/relationships/slideLayout" Target="../slideLayouts/slideLayout72.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image" Target="../media/image7.png"/><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slideLayout" Target="../slideLayouts/slideLayout83.xml"/><Relationship Id="rId14" Type="http://schemas.openxmlformats.org/officeDocument/2006/relationships/slideLayout" Target="../slideLayouts/slideLayout84.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fillRect/>
          </a:stretch>
        </a:blip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457200" y="273600"/>
            <a:ext cx="8229240" cy="1144800"/>
          </a:xfrm>
          <a:prstGeom prst="rect">
            <a:avLst/>
          </a:prstGeom>
        </p:spPr>
        <p:txBody>
          <a:bodyPr lIns="0" rIns="0" tIns="0" bIns="0" anchor="ctr">
            <a:noAutofit/>
          </a:bodyPr>
          <a:p>
            <a:r>
              <a:rPr b="0" lang="en-US" sz="1800" spc="-1" strike="noStrike">
                <a:solidFill>
                  <a:srgbClr val="000000"/>
                </a:solidFill>
                <a:latin typeface="Calibri"/>
              </a:rPr>
              <a:t>Click to edit the title </a:t>
            </a:r>
            <a:r>
              <a:rPr b="0" lang="en-US" sz="1800" spc="-1" strike="noStrike">
                <a:solidFill>
                  <a:srgbClr val="000000"/>
                </a:solidFill>
                <a:latin typeface="Calibri"/>
              </a:rPr>
              <a:t>text format</a:t>
            </a:r>
            <a:endParaRPr b="0" lang="en-US" sz="1800" spc="-1" strike="noStrike">
              <a:solidFill>
                <a:srgbClr val="000000"/>
              </a:solidFill>
              <a:latin typeface="Calibri"/>
            </a:endParaRPr>
          </a:p>
        </p:txBody>
      </p:sp>
      <p:sp>
        <p:nvSpPr>
          <p:cNvPr id="1" name="PlaceHolder 2"/>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2800" spc="-1" strike="noStrike">
                <a:solidFill>
                  <a:srgbClr val="000000"/>
                </a:solidFill>
                <a:latin typeface="Calibri"/>
              </a:rPr>
              <a:t>Click to edit the outline text format</a:t>
            </a:r>
            <a:endParaRPr b="0" lang="en-US" sz="2800" spc="-1" strike="noStrike">
              <a:solidFill>
                <a:srgbClr val="000000"/>
              </a:solidFill>
              <a:latin typeface="Calibri"/>
            </a:endParaRPr>
          </a:p>
          <a:p>
            <a:pPr lvl="1" marL="864000" indent="-324000">
              <a:spcBef>
                <a:spcPts val="1134"/>
              </a:spcBef>
              <a:buClr>
                <a:srgbClr val="000000"/>
              </a:buClr>
              <a:buSzPct val="75000"/>
              <a:buFont typeface="Symbol" charset="2"/>
              <a:buChar char=""/>
            </a:pPr>
            <a:r>
              <a:rPr b="0" lang="en-US" sz="2000" spc="-1" strike="noStrike">
                <a:solidFill>
                  <a:srgbClr val="000000"/>
                </a:solidFill>
                <a:latin typeface="Calibri"/>
              </a:rPr>
              <a:t>Second Outline Level</a:t>
            </a:r>
            <a:endParaRPr b="0" lang="en-US" sz="2000" spc="-1" strike="noStrike">
              <a:solidFill>
                <a:srgbClr val="000000"/>
              </a:solidFill>
              <a:latin typeface="Calibri"/>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Calibri"/>
              </a:rPr>
              <a:t>Third Outline Level</a:t>
            </a:r>
            <a:endParaRPr b="0" lang="en-US" sz="1800" spc="-1" strike="noStrike">
              <a:solidFill>
                <a:srgbClr val="000000"/>
              </a:solidFill>
              <a:latin typeface="Calibri"/>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Calibri"/>
              </a:rPr>
              <a:t>Fourth Outline Level</a:t>
            </a:r>
            <a:endParaRPr b="0" lang="en-US" sz="1800" spc="-1" strike="noStrike">
              <a:solidFill>
                <a:srgbClr val="000000"/>
              </a:solidFill>
              <a:latin typeface="Calibri"/>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Calibri"/>
              </a:rPr>
              <a:t>Fifth Outline Level</a:t>
            </a:r>
            <a:endParaRPr b="0" lang="en-US" sz="2000" spc="-1" strike="noStrike">
              <a:solidFill>
                <a:srgbClr val="000000"/>
              </a:solidFill>
              <a:latin typeface="Calibri"/>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Calibri"/>
              </a:rPr>
              <a:t>Sixth Outline Level</a:t>
            </a:r>
            <a:endParaRPr b="0" lang="en-US" sz="2000" spc="-1" strike="noStrike">
              <a:solidFill>
                <a:srgbClr val="000000"/>
              </a:solidFill>
              <a:latin typeface="Calibri"/>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Calibri"/>
              </a:rPr>
              <a:t>Seventh Outline Level</a:t>
            </a:r>
            <a:endParaRPr b="0" lang="en-US" sz="2000" spc="-1" strike="noStrike">
              <a:solidFill>
                <a:srgbClr val="000000"/>
              </a:solidFill>
              <a:latin typeface="Calibri"/>
            </a:endParaRPr>
          </a:p>
        </p:txBody>
      </p:sp>
    </p:spTree>
  </p:cSld>
  <p:clrMap bg1="lt1" bg2="lt2" tx1="dk1"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fillRect/>
          </a:stretch>
        </a:blipFill>
      </p:bgPr>
    </p:bg>
    <p:spTree>
      <p:nvGrpSpPr>
        <p:cNvPr id="1" name=""/>
        <p:cNvGrpSpPr/>
        <p:nvPr/>
      </p:nvGrpSpPr>
      <p:grpSpPr>
        <a:xfrm>
          <a:off x="0" y="0"/>
          <a:ext cx="0" cy="0"/>
          <a:chOff x="0" y="0"/>
          <a:chExt cx="0" cy="0"/>
        </a:xfrm>
      </p:grpSpPr>
      <p:sp>
        <p:nvSpPr>
          <p:cNvPr id="38" name="PlaceHolder 1"/>
          <p:cNvSpPr>
            <a:spLocks noGrp="1"/>
          </p:cNvSpPr>
          <p:nvPr>
            <p:ph type="title"/>
          </p:nvPr>
        </p:nvSpPr>
        <p:spPr>
          <a:xfrm>
            <a:off x="2380320" y="2365200"/>
            <a:ext cx="4382640" cy="2127240"/>
          </a:xfrm>
          <a:prstGeom prst="rect">
            <a:avLst/>
          </a:prstGeom>
        </p:spPr>
        <p:txBody>
          <a:bodyPr lIns="90000" rIns="90000" tIns="45000" bIns="45000">
            <a:noAutofit/>
          </a:bodyPr>
          <a:p>
            <a:pPr algn="ctr">
              <a:lnSpc>
                <a:spcPct val="90000"/>
              </a:lnSpc>
            </a:pPr>
            <a:r>
              <a:rPr b="1" lang="en-US" sz="4800" spc="-1" strike="noStrike">
                <a:solidFill>
                  <a:srgbClr val="ffffff"/>
                </a:solidFill>
                <a:latin typeface="Lato"/>
                <a:ea typeface="Lato"/>
              </a:rPr>
              <a:t>CLICK TO EDIT MASTER TITLE STYLE</a:t>
            </a:r>
            <a:endParaRPr b="0" lang="en-US" sz="4800" spc="-1" strike="noStrike">
              <a:solidFill>
                <a:srgbClr val="000000"/>
              </a:solidFill>
              <a:latin typeface="Calibri"/>
            </a:endParaRPr>
          </a:p>
        </p:txBody>
      </p:sp>
      <p:sp>
        <p:nvSpPr>
          <p:cNvPr id="39" name="PlaceHolder 2"/>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2800" spc="-1" strike="noStrike">
                <a:solidFill>
                  <a:srgbClr val="000000"/>
                </a:solidFill>
                <a:latin typeface="Calibri"/>
              </a:rPr>
              <a:t>Click to edit the outline text format</a:t>
            </a:r>
            <a:endParaRPr b="0" lang="en-US" sz="2800" spc="-1" strike="noStrike">
              <a:solidFill>
                <a:srgbClr val="000000"/>
              </a:solidFill>
              <a:latin typeface="Calibri"/>
            </a:endParaRPr>
          </a:p>
          <a:p>
            <a:pPr lvl="1" marL="864000" indent="-324000">
              <a:spcBef>
                <a:spcPts val="1134"/>
              </a:spcBef>
              <a:buClr>
                <a:srgbClr val="000000"/>
              </a:buClr>
              <a:buSzPct val="75000"/>
              <a:buFont typeface="Symbol" charset="2"/>
              <a:buChar char=""/>
            </a:pPr>
            <a:r>
              <a:rPr b="0" lang="en-US" sz="2000" spc="-1" strike="noStrike">
                <a:solidFill>
                  <a:srgbClr val="000000"/>
                </a:solidFill>
                <a:latin typeface="Calibri"/>
              </a:rPr>
              <a:t>Second Outline Level</a:t>
            </a:r>
            <a:endParaRPr b="0" lang="en-US" sz="2000" spc="-1" strike="noStrike">
              <a:solidFill>
                <a:srgbClr val="000000"/>
              </a:solidFill>
              <a:latin typeface="Calibri"/>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Calibri"/>
              </a:rPr>
              <a:t>Third Outline Level</a:t>
            </a:r>
            <a:endParaRPr b="0" lang="en-US" sz="1800" spc="-1" strike="noStrike">
              <a:solidFill>
                <a:srgbClr val="000000"/>
              </a:solidFill>
              <a:latin typeface="Calibri"/>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Calibri"/>
              </a:rPr>
              <a:t>Fourth Outline Level</a:t>
            </a:r>
            <a:endParaRPr b="0" lang="en-US" sz="1800" spc="-1" strike="noStrike">
              <a:solidFill>
                <a:srgbClr val="000000"/>
              </a:solidFill>
              <a:latin typeface="Calibri"/>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Calibri"/>
              </a:rPr>
              <a:t>Fifth Outline Level</a:t>
            </a:r>
            <a:endParaRPr b="0" lang="en-US" sz="2000" spc="-1" strike="noStrike">
              <a:solidFill>
                <a:srgbClr val="000000"/>
              </a:solidFill>
              <a:latin typeface="Calibri"/>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Calibri"/>
              </a:rPr>
              <a:t>Sixth Outline Level</a:t>
            </a:r>
            <a:endParaRPr b="0" lang="en-US" sz="2000" spc="-1" strike="noStrike">
              <a:solidFill>
                <a:srgbClr val="000000"/>
              </a:solidFill>
              <a:latin typeface="Calibri"/>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Calibri"/>
              </a:rPr>
              <a:t>Seventh Outline Level</a:t>
            </a:r>
            <a:endParaRPr b="0" lang="en-US" sz="2000" spc="-1" strike="noStrike">
              <a:solidFill>
                <a:srgbClr val="000000"/>
              </a:solidFill>
              <a:latin typeface="Calibri"/>
            </a:endParaRPr>
          </a:p>
        </p:txBody>
      </p:sp>
    </p:spTree>
  </p:cSld>
  <p:clrMap bg1="lt1" bg2="lt2" tx1="dk1" tx2="dk2" accent1="accent1" accent2="accent2" accent3="accent3" accent4="accent4" accent5="accent5" accent6="accent6" hlink="hlink" folHlink="folHlink"/>
  <p:sldLayoutIdLst>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fillRect/>
          </a:stretch>
        </a:blipFill>
      </p:bgPr>
    </p:bg>
    <p:spTree>
      <p:nvGrpSpPr>
        <p:cNvPr id="1" name=""/>
        <p:cNvGrpSpPr/>
        <p:nvPr/>
      </p:nvGrpSpPr>
      <p:grpSpPr>
        <a:xfrm>
          <a:off x="0" y="0"/>
          <a:ext cx="0" cy="0"/>
          <a:chOff x="0" y="0"/>
          <a:chExt cx="0" cy="0"/>
        </a:xfrm>
      </p:grpSpPr>
      <p:sp>
        <p:nvSpPr>
          <p:cNvPr id="76" name="PlaceHolder 1"/>
          <p:cNvSpPr>
            <a:spLocks noGrp="1"/>
          </p:cNvSpPr>
          <p:nvPr>
            <p:ph type="title"/>
          </p:nvPr>
        </p:nvSpPr>
        <p:spPr>
          <a:xfrm>
            <a:off x="457200" y="273600"/>
            <a:ext cx="8229240" cy="1144800"/>
          </a:xfrm>
          <a:prstGeom prst="rect">
            <a:avLst/>
          </a:prstGeom>
        </p:spPr>
        <p:txBody>
          <a:bodyPr lIns="0" rIns="0" tIns="0" bIns="0" anchor="ctr">
            <a:noAutofit/>
          </a:bodyPr>
          <a:p>
            <a:r>
              <a:rPr b="0" lang="en-US" sz="1800" spc="-1" strike="noStrike">
                <a:solidFill>
                  <a:srgbClr val="000000"/>
                </a:solidFill>
                <a:latin typeface="Calibri"/>
              </a:rPr>
              <a:t>Click to edit the title text format</a:t>
            </a:r>
            <a:endParaRPr b="0" lang="en-US" sz="1800" spc="-1" strike="noStrike">
              <a:solidFill>
                <a:srgbClr val="000000"/>
              </a:solidFill>
              <a:latin typeface="Calibri"/>
            </a:endParaRPr>
          </a:p>
        </p:txBody>
      </p:sp>
      <p:sp>
        <p:nvSpPr>
          <p:cNvPr id="77" name="PlaceHolder 2"/>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ffffff"/>
              </a:buClr>
              <a:buSzPct val="45000"/>
              <a:buFont typeface="Wingdings" charset="2"/>
              <a:buChar char=""/>
            </a:pPr>
            <a:r>
              <a:rPr b="0" lang="en-US" sz="2800" spc="-1" strike="noStrike">
                <a:solidFill>
                  <a:srgbClr val="000000"/>
                </a:solidFill>
                <a:latin typeface="Calibri"/>
              </a:rPr>
              <a:t>Click to edit the outline text format</a:t>
            </a:r>
            <a:endParaRPr b="0" lang="en-US" sz="2800" spc="-1" strike="noStrike">
              <a:solidFill>
                <a:srgbClr val="000000"/>
              </a:solidFill>
              <a:latin typeface="Calibri"/>
            </a:endParaRPr>
          </a:p>
          <a:p>
            <a:pPr lvl="1" marL="864000" indent="-324000">
              <a:spcBef>
                <a:spcPts val="1134"/>
              </a:spcBef>
              <a:buClr>
                <a:srgbClr val="ffffff"/>
              </a:buClr>
              <a:buSzPct val="75000"/>
              <a:buFont typeface="Symbol" charset="2"/>
              <a:buChar char=""/>
            </a:pPr>
            <a:r>
              <a:rPr b="0" lang="en-US" sz="2000" spc="-1" strike="noStrike">
                <a:solidFill>
                  <a:srgbClr val="000000"/>
                </a:solidFill>
                <a:latin typeface="Calibri"/>
              </a:rPr>
              <a:t>Second Outline Level</a:t>
            </a:r>
            <a:endParaRPr b="0" lang="en-US" sz="2000" spc="-1" strike="noStrike">
              <a:solidFill>
                <a:srgbClr val="000000"/>
              </a:solidFill>
              <a:latin typeface="Calibri"/>
            </a:endParaRPr>
          </a:p>
          <a:p>
            <a:pPr lvl="2" marL="1296000" indent="-288000">
              <a:spcBef>
                <a:spcPts val="850"/>
              </a:spcBef>
              <a:buClr>
                <a:srgbClr val="ffffff"/>
              </a:buClr>
              <a:buSzPct val="45000"/>
              <a:buFont typeface="Wingdings" charset="2"/>
              <a:buChar char=""/>
            </a:pPr>
            <a:r>
              <a:rPr b="0" lang="en-US" sz="1800" spc="-1" strike="noStrike">
                <a:solidFill>
                  <a:srgbClr val="000000"/>
                </a:solidFill>
                <a:latin typeface="Calibri"/>
              </a:rPr>
              <a:t>Third Outline Level</a:t>
            </a:r>
            <a:endParaRPr b="0" lang="en-US" sz="1800" spc="-1" strike="noStrike">
              <a:solidFill>
                <a:srgbClr val="000000"/>
              </a:solidFill>
              <a:latin typeface="Calibri"/>
            </a:endParaRPr>
          </a:p>
          <a:p>
            <a:pPr lvl="3" marL="1728000" indent="-216000">
              <a:spcBef>
                <a:spcPts val="567"/>
              </a:spcBef>
              <a:buClr>
                <a:srgbClr val="ffffff"/>
              </a:buClr>
              <a:buSzPct val="75000"/>
              <a:buFont typeface="Symbol" charset="2"/>
              <a:buChar char=""/>
            </a:pPr>
            <a:r>
              <a:rPr b="0" lang="en-US" sz="1800" spc="-1" strike="noStrike">
                <a:solidFill>
                  <a:srgbClr val="000000"/>
                </a:solidFill>
                <a:latin typeface="Calibri"/>
              </a:rPr>
              <a:t>Fourth Outline Level</a:t>
            </a:r>
            <a:endParaRPr b="0" lang="en-US" sz="1800" spc="-1" strike="noStrike">
              <a:solidFill>
                <a:srgbClr val="000000"/>
              </a:solidFill>
              <a:latin typeface="Calibri"/>
            </a:endParaRPr>
          </a:p>
          <a:p>
            <a:pPr lvl="4" marL="2160000" indent="-216000">
              <a:spcBef>
                <a:spcPts val="283"/>
              </a:spcBef>
              <a:buClr>
                <a:srgbClr val="ffffff"/>
              </a:buClr>
              <a:buSzPct val="45000"/>
              <a:buFont typeface="Wingdings" charset="2"/>
              <a:buChar char=""/>
            </a:pPr>
            <a:r>
              <a:rPr b="0" lang="en-US" sz="2000" spc="-1" strike="noStrike">
                <a:solidFill>
                  <a:srgbClr val="000000"/>
                </a:solidFill>
                <a:latin typeface="Calibri"/>
              </a:rPr>
              <a:t>Fifth Outline Level</a:t>
            </a:r>
            <a:endParaRPr b="0" lang="en-US" sz="2000" spc="-1" strike="noStrike">
              <a:solidFill>
                <a:srgbClr val="000000"/>
              </a:solidFill>
              <a:latin typeface="Calibri"/>
            </a:endParaRPr>
          </a:p>
          <a:p>
            <a:pPr lvl="5" marL="2592000" indent="-216000">
              <a:spcBef>
                <a:spcPts val="283"/>
              </a:spcBef>
              <a:buClr>
                <a:srgbClr val="ffffff"/>
              </a:buClr>
              <a:buSzPct val="45000"/>
              <a:buFont typeface="Wingdings" charset="2"/>
              <a:buChar char=""/>
            </a:pPr>
            <a:r>
              <a:rPr b="0" lang="en-US" sz="2000" spc="-1" strike="noStrike">
                <a:solidFill>
                  <a:srgbClr val="000000"/>
                </a:solidFill>
                <a:latin typeface="Calibri"/>
              </a:rPr>
              <a:t>Sixth Outline Level</a:t>
            </a:r>
            <a:endParaRPr b="0" lang="en-US" sz="2000" spc="-1" strike="noStrike">
              <a:solidFill>
                <a:srgbClr val="000000"/>
              </a:solidFill>
              <a:latin typeface="Calibri"/>
            </a:endParaRPr>
          </a:p>
          <a:p>
            <a:pPr lvl="6" marL="3024000" indent="-216000">
              <a:spcBef>
                <a:spcPts val="283"/>
              </a:spcBef>
              <a:buClr>
                <a:srgbClr val="ffffff"/>
              </a:buClr>
              <a:buSzPct val="45000"/>
              <a:buFont typeface="Wingdings" charset="2"/>
              <a:buChar char=""/>
            </a:pPr>
            <a:r>
              <a:rPr b="0" lang="en-US" sz="2000" spc="-1" strike="noStrike">
                <a:solidFill>
                  <a:srgbClr val="000000"/>
                </a:solidFill>
                <a:latin typeface="Calibri"/>
              </a:rPr>
              <a:t>Seventh Outline Level</a:t>
            </a:r>
            <a:endParaRPr b="0" lang="en-US" sz="2000" spc="-1" strike="noStrike">
              <a:solidFill>
                <a:srgbClr val="000000"/>
              </a:solidFill>
              <a:latin typeface="Calibri"/>
            </a:endParaRPr>
          </a:p>
        </p:txBody>
      </p:sp>
    </p:spTree>
  </p:cSld>
  <p:clrMap bg1="lt1" bg2="lt2" tx1="dk1" tx2="dk2" accent1="accent1" accent2="accent2" accent3="accent3" accent4="accent4" accent5="accent5" accent6="accent6" hlink="hlink" folHlink="folHlink"/>
  <p:sldLayoutIdLst>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fillRect/>
          </a:stretch>
        </a:blipFill>
      </p:bgPr>
    </p:bg>
    <p:spTree>
      <p:nvGrpSpPr>
        <p:cNvPr id="1" name=""/>
        <p:cNvGrpSpPr/>
        <p:nvPr/>
      </p:nvGrpSpPr>
      <p:grpSpPr>
        <a:xfrm>
          <a:off x="0" y="0"/>
          <a:ext cx="0" cy="0"/>
          <a:chOff x="0" y="0"/>
          <a:chExt cx="0" cy="0"/>
        </a:xfrm>
      </p:grpSpPr>
      <p:sp>
        <p:nvSpPr>
          <p:cNvPr id="114" name="PlaceHolder 1"/>
          <p:cNvSpPr>
            <a:spLocks noGrp="1"/>
          </p:cNvSpPr>
          <p:nvPr>
            <p:ph type="dt"/>
          </p:nvPr>
        </p:nvSpPr>
        <p:spPr>
          <a:xfrm>
            <a:off x="628560" y="6565320"/>
            <a:ext cx="2057040" cy="364680"/>
          </a:xfrm>
          <a:prstGeom prst="rect">
            <a:avLst/>
          </a:prstGeom>
        </p:spPr>
        <p:txBody>
          <a:bodyPr lIns="90000" rIns="90000" tIns="45000" bIns="45000">
            <a:noAutofit/>
          </a:bodyPr>
          <a:p>
            <a:pPr>
              <a:lnSpc>
                <a:spcPct val="100000"/>
              </a:lnSpc>
            </a:pPr>
            <a:fld id="{3A5AA34F-6DFA-48E2-8E90-B0D2AC013007}" type="datetime1">
              <a:rPr b="1" lang="en-US" sz="1200" spc="-1" strike="noStrike">
                <a:solidFill>
                  <a:srgbClr val="f2f2f2"/>
                </a:solidFill>
                <a:latin typeface="Lato"/>
                <a:ea typeface="Lato"/>
              </a:rPr>
              <a:t>05/11/2022</a:t>
            </a:fld>
            <a:endParaRPr b="0" lang="en-US" sz="1200" spc="-1" strike="noStrike">
              <a:latin typeface="Times New Roman"/>
            </a:endParaRPr>
          </a:p>
        </p:txBody>
      </p:sp>
      <p:sp>
        <p:nvSpPr>
          <p:cNvPr id="115" name="PlaceHolder 2"/>
          <p:cNvSpPr>
            <a:spLocks noGrp="1"/>
          </p:cNvSpPr>
          <p:nvPr>
            <p:ph type="ftr"/>
          </p:nvPr>
        </p:nvSpPr>
        <p:spPr>
          <a:xfrm>
            <a:off x="3029040" y="6565320"/>
            <a:ext cx="3085920" cy="364680"/>
          </a:xfrm>
          <a:prstGeom prst="rect">
            <a:avLst/>
          </a:prstGeom>
        </p:spPr>
        <p:txBody>
          <a:bodyPr lIns="90000" rIns="90000" tIns="45000" bIns="45000">
            <a:noAutofit/>
          </a:bodyPr>
          <a:p>
            <a:endParaRPr b="0" lang="en-US" sz="2400" spc="-1" strike="noStrike">
              <a:latin typeface="Times New Roman"/>
            </a:endParaRPr>
          </a:p>
        </p:txBody>
      </p:sp>
      <p:sp>
        <p:nvSpPr>
          <p:cNvPr id="116" name="PlaceHolder 3"/>
          <p:cNvSpPr>
            <a:spLocks noGrp="1"/>
          </p:cNvSpPr>
          <p:nvPr>
            <p:ph type="sldNum"/>
          </p:nvPr>
        </p:nvSpPr>
        <p:spPr>
          <a:xfrm>
            <a:off x="6867360" y="6572160"/>
            <a:ext cx="2057040" cy="364680"/>
          </a:xfrm>
          <a:prstGeom prst="rect">
            <a:avLst/>
          </a:prstGeom>
        </p:spPr>
        <p:txBody>
          <a:bodyPr lIns="90000" rIns="90000" tIns="45000" bIns="45000">
            <a:noAutofit/>
          </a:bodyPr>
          <a:p>
            <a:pPr algn="r">
              <a:lnSpc>
                <a:spcPct val="100000"/>
              </a:lnSpc>
            </a:pPr>
            <a:fld id="{95D26CF9-2BF6-4761-9F7C-294208C7D09F}" type="slidenum">
              <a:rPr b="1" lang="en-US" sz="1200" spc="-1" strike="noStrike">
                <a:solidFill>
                  <a:srgbClr val="c00000"/>
                </a:solidFill>
                <a:latin typeface="Lato"/>
                <a:ea typeface="Lato"/>
              </a:rPr>
              <a:t>&lt;number&gt;</a:t>
            </a:fld>
            <a:endParaRPr b="0" lang="en-US" sz="1200" spc="-1" strike="noStrike">
              <a:latin typeface="Times New Roman"/>
            </a:endParaRPr>
          </a:p>
        </p:txBody>
      </p:sp>
      <p:sp>
        <p:nvSpPr>
          <p:cNvPr id="117" name="PlaceHolder 4"/>
          <p:cNvSpPr>
            <a:spLocks noGrp="1"/>
          </p:cNvSpPr>
          <p:nvPr>
            <p:ph type="title"/>
          </p:nvPr>
        </p:nvSpPr>
        <p:spPr>
          <a:xfrm>
            <a:off x="457200" y="273600"/>
            <a:ext cx="8229240" cy="1144800"/>
          </a:xfrm>
          <a:prstGeom prst="rect">
            <a:avLst/>
          </a:prstGeom>
        </p:spPr>
        <p:txBody>
          <a:bodyPr lIns="0" rIns="0" tIns="0" bIns="0" anchor="ctr">
            <a:noAutofit/>
          </a:bodyPr>
          <a:p>
            <a:r>
              <a:rPr b="0" lang="en-US" sz="1800" spc="-1" strike="noStrike">
                <a:solidFill>
                  <a:srgbClr val="000000"/>
                </a:solidFill>
                <a:latin typeface="Calibri"/>
              </a:rPr>
              <a:t>Click to edit the title text format</a:t>
            </a:r>
            <a:endParaRPr b="0" lang="en-US" sz="1800" spc="-1" strike="noStrike">
              <a:solidFill>
                <a:srgbClr val="000000"/>
              </a:solidFill>
              <a:latin typeface="Calibri"/>
            </a:endParaRPr>
          </a:p>
        </p:txBody>
      </p:sp>
      <p:sp>
        <p:nvSpPr>
          <p:cNvPr id="118" name="PlaceHolder 5"/>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2800" spc="-1" strike="noStrike">
                <a:solidFill>
                  <a:srgbClr val="000000"/>
                </a:solidFill>
                <a:latin typeface="Calibri"/>
              </a:rPr>
              <a:t>Click to edit the outline text format</a:t>
            </a:r>
            <a:endParaRPr b="0" lang="en-US" sz="2800" spc="-1" strike="noStrike">
              <a:solidFill>
                <a:srgbClr val="000000"/>
              </a:solidFill>
              <a:latin typeface="Calibri"/>
            </a:endParaRPr>
          </a:p>
          <a:p>
            <a:pPr lvl="1" marL="864000" indent="-324000">
              <a:spcBef>
                <a:spcPts val="1134"/>
              </a:spcBef>
              <a:buClr>
                <a:srgbClr val="000000"/>
              </a:buClr>
              <a:buSzPct val="75000"/>
              <a:buFont typeface="Symbol" charset="2"/>
              <a:buChar char=""/>
            </a:pPr>
            <a:r>
              <a:rPr b="0" lang="en-US" sz="2000" spc="-1" strike="noStrike">
                <a:solidFill>
                  <a:srgbClr val="000000"/>
                </a:solidFill>
                <a:latin typeface="Calibri"/>
              </a:rPr>
              <a:t>Second Outline Level</a:t>
            </a:r>
            <a:endParaRPr b="0" lang="en-US" sz="2000" spc="-1" strike="noStrike">
              <a:solidFill>
                <a:srgbClr val="000000"/>
              </a:solidFill>
              <a:latin typeface="Calibri"/>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Calibri"/>
              </a:rPr>
              <a:t>Third Outline Level</a:t>
            </a:r>
            <a:endParaRPr b="0" lang="en-US" sz="1800" spc="-1" strike="noStrike">
              <a:solidFill>
                <a:srgbClr val="000000"/>
              </a:solidFill>
              <a:latin typeface="Calibri"/>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Calibri"/>
              </a:rPr>
              <a:t>Fourth Outline Level</a:t>
            </a:r>
            <a:endParaRPr b="0" lang="en-US" sz="1800" spc="-1" strike="noStrike">
              <a:solidFill>
                <a:srgbClr val="000000"/>
              </a:solidFill>
              <a:latin typeface="Calibri"/>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Calibri"/>
              </a:rPr>
              <a:t>Fifth Outline Level</a:t>
            </a:r>
            <a:endParaRPr b="0" lang="en-US" sz="2000" spc="-1" strike="noStrike">
              <a:solidFill>
                <a:srgbClr val="000000"/>
              </a:solidFill>
              <a:latin typeface="Calibri"/>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Calibri"/>
              </a:rPr>
              <a:t>Sixth Outline Level</a:t>
            </a:r>
            <a:endParaRPr b="0" lang="en-US" sz="2000" spc="-1" strike="noStrike">
              <a:solidFill>
                <a:srgbClr val="000000"/>
              </a:solidFill>
              <a:latin typeface="Calibri"/>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Calibri"/>
              </a:rPr>
              <a:t>Seventh Outline Level</a:t>
            </a:r>
            <a:endParaRPr b="0" lang="en-US" sz="2000" spc="-1" strike="noStrike">
              <a:solidFill>
                <a:srgbClr val="000000"/>
              </a:solidFill>
              <a:latin typeface="Calibri"/>
            </a:endParaRPr>
          </a:p>
        </p:txBody>
      </p:sp>
    </p:spTree>
  </p:cSld>
  <p:clrMap bg1="lt1" bg2="lt2" tx1="dk1" tx2="dk2" accent1="accent1" accent2="accent2" accent3="accent3" accent4="accent4" accent5="accent5" accent6="accent6" hlink="hlink" folHlink="folHlink"/>
  <p:sldLayoutIdLst>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 id="2147483698" r:id="rId13"/>
    <p:sldLayoutId id="2147483699" r:id="rId14"/>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fillRect/>
          </a:stretch>
        </a:blipFill>
      </p:bgPr>
    </p:bg>
    <p:spTree>
      <p:nvGrpSpPr>
        <p:cNvPr id="1" name=""/>
        <p:cNvGrpSpPr/>
        <p:nvPr/>
      </p:nvGrpSpPr>
      <p:grpSpPr>
        <a:xfrm>
          <a:off x="0" y="0"/>
          <a:ext cx="0" cy="0"/>
          <a:chOff x="0" y="0"/>
          <a:chExt cx="0" cy="0"/>
        </a:xfrm>
      </p:grpSpPr>
      <p:sp>
        <p:nvSpPr>
          <p:cNvPr id="155" name="PlaceHolder 1"/>
          <p:cNvSpPr>
            <a:spLocks noGrp="1"/>
          </p:cNvSpPr>
          <p:nvPr>
            <p:ph type="dt"/>
          </p:nvPr>
        </p:nvSpPr>
        <p:spPr>
          <a:xfrm>
            <a:off x="628560" y="6565320"/>
            <a:ext cx="2057040" cy="364680"/>
          </a:xfrm>
          <a:prstGeom prst="rect">
            <a:avLst/>
          </a:prstGeom>
        </p:spPr>
        <p:txBody>
          <a:bodyPr lIns="90000" rIns="90000" tIns="45000" bIns="45000">
            <a:noAutofit/>
          </a:bodyPr>
          <a:p>
            <a:pPr>
              <a:lnSpc>
                <a:spcPct val="100000"/>
              </a:lnSpc>
            </a:pPr>
            <a:fld id="{655C1713-812B-4718-8A2A-EAFB60672A3C}" type="datetime1">
              <a:rPr b="1" lang="en-US" sz="1200" spc="-1" strike="noStrike">
                <a:solidFill>
                  <a:srgbClr val="c00000"/>
                </a:solidFill>
                <a:latin typeface="Lato"/>
                <a:ea typeface="Lato"/>
              </a:rPr>
              <a:t>05/11/2022</a:t>
            </a:fld>
            <a:endParaRPr b="0" lang="en-US" sz="1200" spc="-1" strike="noStrike">
              <a:latin typeface="Times New Roman"/>
            </a:endParaRPr>
          </a:p>
        </p:txBody>
      </p:sp>
      <p:sp>
        <p:nvSpPr>
          <p:cNvPr id="156" name="PlaceHolder 2"/>
          <p:cNvSpPr>
            <a:spLocks noGrp="1"/>
          </p:cNvSpPr>
          <p:nvPr>
            <p:ph type="ftr"/>
          </p:nvPr>
        </p:nvSpPr>
        <p:spPr>
          <a:xfrm>
            <a:off x="3029040" y="6565320"/>
            <a:ext cx="3085920" cy="364680"/>
          </a:xfrm>
          <a:prstGeom prst="rect">
            <a:avLst/>
          </a:prstGeom>
        </p:spPr>
        <p:txBody>
          <a:bodyPr lIns="90000" rIns="90000" tIns="45000" bIns="45000">
            <a:noAutofit/>
          </a:bodyPr>
          <a:p>
            <a:endParaRPr b="0" lang="en-US" sz="2400" spc="-1" strike="noStrike">
              <a:latin typeface="Times New Roman"/>
            </a:endParaRPr>
          </a:p>
        </p:txBody>
      </p:sp>
      <p:sp>
        <p:nvSpPr>
          <p:cNvPr id="157" name="PlaceHolder 3"/>
          <p:cNvSpPr>
            <a:spLocks noGrp="1"/>
          </p:cNvSpPr>
          <p:nvPr>
            <p:ph type="sldNum"/>
          </p:nvPr>
        </p:nvSpPr>
        <p:spPr>
          <a:xfrm>
            <a:off x="6867360" y="6572160"/>
            <a:ext cx="2057040" cy="364680"/>
          </a:xfrm>
          <a:prstGeom prst="rect">
            <a:avLst/>
          </a:prstGeom>
        </p:spPr>
        <p:txBody>
          <a:bodyPr lIns="90000" rIns="90000" tIns="45000" bIns="45000">
            <a:noAutofit/>
          </a:bodyPr>
          <a:p>
            <a:pPr algn="r">
              <a:lnSpc>
                <a:spcPct val="100000"/>
              </a:lnSpc>
            </a:pPr>
            <a:fld id="{D9319A7D-3694-4DBB-84EC-E9224CC905D4}" type="slidenum">
              <a:rPr b="1" lang="en-US" sz="1200" spc="-1" strike="noStrike">
                <a:solidFill>
                  <a:srgbClr val="c00000"/>
                </a:solidFill>
                <a:latin typeface="Lato"/>
                <a:ea typeface="Lato"/>
              </a:rPr>
              <a:t>&lt;number&gt;</a:t>
            </a:fld>
            <a:endParaRPr b="0" lang="en-US" sz="1200" spc="-1" strike="noStrike">
              <a:latin typeface="Times New Roman"/>
            </a:endParaRPr>
          </a:p>
        </p:txBody>
      </p:sp>
      <p:sp>
        <p:nvSpPr>
          <p:cNvPr id="158" name="PlaceHolder 4"/>
          <p:cNvSpPr>
            <a:spLocks noGrp="1"/>
          </p:cNvSpPr>
          <p:nvPr>
            <p:ph type="title"/>
          </p:nvPr>
        </p:nvSpPr>
        <p:spPr>
          <a:xfrm>
            <a:off x="235080" y="78480"/>
            <a:ext cx="8673480" cy="451440"/>
          </a:xfrm>
          <a:prstGeom prst="rect">
            <a:avLst/>
          </a:prstGeom>
        </p:spPr>
        <p:txBody>
          <a:bodyPr lIns="90000" rIns="90000" tIns="45000" bIns="45000">
            <a:noAutofit/>
          </a:bodyPr>
          <a:p>
            <a:pPr>
              <a:lnSpc>
                <a:spcPct val="90000"/>
              </a:lnSpc>
            </a:pPr>
            <a:r>
              <a:rPr b="1" lang="en-US" sz="2800" spc="-1" strike="noStrike">
                <a:solidFill>
                  <a:srgbClr val="ffffff"/>
                </a:solidFill>
                <a:latin typeface="Lato"/>
                <a:ea typeface="Lato"/>
              </a:rPr>
              <a:t>Title 1: ………………………………………</a:t>
            </a:r>
            <a:endParaRPr b="0" lang="en-US" sz="2800" spc="-1" strike="noStrike">
              <a:solidFill>
                <a:srgbClr val="000000"/>
              </a:solidFill>
              <a:latin typeface="Calibri"/>
            </a:endParaRPr>
          </a:p>
        </p:txBody>
      </p:sp>
      <p:sp>
        <p:nvSpPr>
          <p:cNvPr id="159" name="PlaceHolder 5"/>
          <p:cNvSpPr>
            <a:spLocks noGrp="1"/>
          </p:cNvSpPr>
          <p:nvPr>
            <p:ph type="body"/>
          </p:nvPr>
        </p:nvSpPr>
        <p:spPr>
          <a:xfrm>
            <a:off x="235080" y="841320"/>
            <a:ext cx="8673840" cy="5303160"/>
          </a:xfrm>
          <a:prstGeom prst="rect">
            <a:avLst/>
          </a:prstGeom>
        </p:spPr>
        <p:txBody>
          <a:bodyPr lIns="90000" rIns="90000" tIns="45000" bIns="45000">
            <a:noAutofit/>
          </a:bodyPr>
          <a:p>
            <a:pPr marL="228600" indent="-228240">
              <a:lnSpc>
                <a:spcPct val="90000"/>
              </a:lnSpc>
              <a:spcBef>
                <a:spcPts val="1001"/>
              </a:spcBef>
              <a:buClr>
                <a:srgbClr val="000000"/>
              </a:buClr>
              <a:buFont typeface="Arial"/>
              <a:buChar char="•"/>
            </a:pPr>
            <a:r>
              <a:rPr b="0" lang="en-US" sz="2800" spc="-1" strike="noStrike">
                <a:solidFill>
                  <a:srgbClr val="000000"/>
                </a:solidFill>
                <a:latin typeface="Lato"/>
                <a:ea typeface="Lato"/>
              </a:rPr>
              <a:t>Click to edit Master text styles</a:t>
            </a:r>
            <a:endParaRPr b="0" lang="en-US" sz="2800" spc="-1" strike="noStrike">
              <a:solidFill>
                <a:srgbClr val="000000"/>
              </a:solidFill>
              <a:latin typeface="Calibri"/>
            </a:endParaRPr>
          </a:p>
          <a:p>
            <a:pPr lvl="1" marL="685800" indent="-228240">
              <a:lnSpc>
                <a:spcPct val="90000"/>
              </a:lnSpc>
              <a:spcBef>
                <a:spcPts val="499"/>
              </a:spcBef>
              <a:buClr>
                <a:srgbClr val="000000"/>
              </a:buClr>
              <a:buFont typeface="Arial"/>
              <a:buChar char="•"/>
            </a:pPr>
            <a:r>
              <a:rPr b="0" lang="en-US" sz="2400" spc="-1" strike="noStrike">
                <a:solidFill>
                  <a:srgbClr val="000000"/>
                </a:solidFill>
                <a:latin typeface="Lato"/>
                <a:ea typeface="Lato"/>
              </a:rPr>
              <a:t>Second level</a:t>
            </a:r>
            <a:endParaRPr b="0" lang="en-US" sz="2400" spc="-1" strike="noStrike">
              <a:solidFill>
                <a:srgbClr val="000000"/>
              </a:solidFill>
              <a:latin typeface="Calibri"/>
            </a:endParaRPr>
          </a:p>
          <a:p>
            <a:pPr lvl="2" marL="1143000" indent="-228240">
              <a:lnSpc>
                <a:spcPct val="90000"/>
              </a:lnSpc>
              <a:spcBef>
                <a:spcPts val="499"/>
              </a:spcBef>
              <a:buClr>
                <a:srgbClr val="000000"/>
              </a:buClr>
              <a:buFont typeface="Arial"/>
              <a:buChar char="•"/>
            </a:pPr>
            <a:r>
              <a:rPr b="0" lang="en-US" sz="2000" spc="-1" strike="noStrike">
                <a:solidFill>
                  <a:srgbClr val="000000"/>
                </a:solidFill>
                <a:latin typeface="Lato"/>
                <a:ea typeface="Lato"/>
              </a:rPr>
              <a:t>Third level</a:t>
            </a:r>
            <a:endParaRPr b="0" lang="en-US" sz="2000" spc="-1" strike="noStrike">
              <a:solidFill>
                <a:srgbClr val="000000"/>
              </a:solidFill>
              <a:latin typeface="Calibri"/>
            </a:endParaRPr>
          </a:p>
          <a:p>
            <a:pPr lvl="3" marL="1600200" indent="-228240">
              <a:lnSpc>
                <a:spcPct val="90000"/>
              </a:lnSpc>
              <a:spcBef>
                <a:spcPts val="499"/>
              </a:spcBef>
              <a:buClr>
                <a:srgbClr val="000000"/>
              </a:buClr>
              <a:buFont typeface="Arial"/>
              <a:buChar char="•"/>
            </a:pPr>
            <a:r>
              <a:rPr b="0" lang="en-US" sz="1800" spc="-1" strike="noStrike">
                <a:solidFill>
                  <a:srgbClr val="000000"/>
                </a:solidFill>
                <a:latin typeface="Lato"/>
                <a:ea typeface="Lato"/>
              </a:rPr>
              <a:t>Fourth level</a:t>
            </a:r>
            <a:endParaRPr b="0" lang="en-US" sz="1800" spc="-1" strike="noStrike">
              <a:solidFill>
                <a:srgbClr val="000000"/>
              </a:solidFill>
              <a:latin typeface="Calibri"/>
            </a:endParaRPr>
          </a:p>
          <a:p>
            <a:pPr lvl="4" marL="2057400" indent="-228240">
              <a:lnSpc>
                <a:spcPct val="90000"/>
              </a:lnSpc>
              <a:spcBef>
                <a:spcPts val="499"/>
              </a:spcBef>
              <a:buClr>
                <a:srgbClr val="000000"/>
              </a:buClr>
              <a:buFont typeface="Arial"/>
              <a:buChar char="•"/>
            </a:pPr>
            <a:r>
              <a:rPr b="0" lang="en-US" sz="1800" spc="-1" strike="noStrike">
                <a:solidFill>
                  <a:srgbClr val="000000"/>
                </a:solidFill>
                <a:latin typeface="Lato"/>
                <a:ea typeface="Lato"/>
              </a:rPr>
              <a:t>Fifth level</a:t>
            </a:r>
            <a:endParaRPr b="0" lang="en-US" sz="1800" spc="-1" strike="noStrike">
              <a:solidFill>
                <a:srgbClr val="000000"/>
              </a:solidFill>
              <a:latin typeface="Calibri"/>
            </a:endParaRPr>
          </a:p>
        </p:txBody>
      </p:sp>
    </p:spTree>
  </p:cSld>
  <p:clrMap bg1="lt1" bg2="lt2" tx1="dk1" tx2="dk2" accent1="accent1" accent2="accent2" accent3="accent3" accent4="accent4" accent5="accent5" accent6="accent6" hlink="hlink" folHlink="folHlink"/>
  <p:sldLayoutIdLst>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 id="2147483710" r:id="rId12"/>
    <p:sldLayoutId id="2147483711" r:id="rId13"/>
    <p:sldLayoutId id="2147483712" r:id="rId14"/>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fillRect/>
          </a:stretch>
        </a:blipFill>
      </p:bgPr>
    </p:bg>
    <p:spTree>
      <p:nvGrpSpPr>
        <p:cNvPr id="1" name=""/>
        <p:cNvGrpSpPr/>
        <p:nvPr/>
      </p:nvGrpSpPr>
      <p:grpSpPr>
        <a:xfrm>
          <a:off x="0" y="0"/>
          <a:ext cx="0" cy="0"/>
          <a:chOff x="0" y="0"/>
          <a:chExt cx="0" cy="0"/>
        </a:xfrm>
      </p:grpSpPr>
      <p:sp>
        <p:nvSpPr>
          <p:cNvPr id="196" name="PlaceHolder 1"/>
          <p:cNvSpPr>
            <a:spLocks noGrp="1"/>
          </p:cNvSpPr>
          <p:nvPr>
            <p:ph type="dt"/>
          </p:nvPr>
        </p:nvSpPr>
        <p:spPr>
          <a:xfrm>
            <a:off x="628560" y="6565320"/>
            <a:ext cx="2057040" cy="364680"/>
          </a:xfrm>
          <a:prstGeom prst="rect">
            <a:avLst/>
          </a:prstGeom>
        </p:spPr>
        <p:txBody>
          <a:bodyPr lIns="90000" rIns="90000" tIns="45000" bIns="45000">
            <a:noAutofit/>
          </a:bodyPr>
          <a:p>
            <a:pPr>
              <a:lnSpc>
                <a:spcPct val="100000"/>
              </a:lnSpc>
            </a:pPr>
            <a:fld id="{17435917-C6B8-45FD-8C14-DF38216BA432}" type="datetime1">
              <a:rPr b="1" lang="en-US" sz="1200" spc="-1" strike="noStrike">
                <a:solidFill>
                  <a:srgbClr val="c00000"/>
                </a:solidFill>
                <a:latin typeface="Lato"/>
                <a:ea typeface="Lato"/>
              </a:rPr>
              <a:t>05/11/2022</a:t>
            </a:fld>
            <a:endParaRPr b="0" lang="en-US" sz="1200" spc="-1" strike="noStrike">
              <a:latin typeface="Times New Roman"/>
            </a:endParaRPr>
          </a:p>
        </p:txBody>
      </p:sp>
      <p:sp>
        <p:nvSpPr>
          <p:cNvPr id="197" name="PlaceHolder 2"/>
          <p:cNvSpPr>
            <a:spLocks noGrp="1"/>
          </p:cNvSpPr>
          <p:nvPr>
            <p:ph type="ftr"/>
          </p:nvPr>
        </p:nvSpPr>
        <p:spPr>
          <a:xfrm>
            <a:off x="3029040" y="6565320"/>
            <a:ext cx="3085920" cy="364680"/>
          </a:xfrm>
          <a:prstGeom prst="rect">
            <a:avLst/>
          </a:prstGeom>
        </p:spPr>
        <p:txBody>
          <a:bodyPr lIns="90000" rIns="90000" tIns="45000" bIns="45000">
            <a:noAutofit/>
          </a:bodyPr>
          <a:p>
            <a:endParaRPr b="0" lang="en-US" sz="2400" spc="-1" strike="noStrike">
              <a:latin typeface="Times New Roman"/>
            </a:endParaRPr>
          </a:p>
        </p:txBody>
      </p:sp>
      <p:sp>
        <p:nvSpPr>
          <p:cNvPr id="198" name="PlaceHolder 3"/>
          <p:cNvSpPr>
            <a:spLocks noGrp="1"/>
          </p:cNvSpPr>
          <p:nvPr>
            <p:ph type="sldNum"/>
          </p:nvPr>
        </p:nvSpPr>
        <p:spPr>
          <a:xfrm>
            <a:off x="6867360" y="6572160"/>
            <a:ext cx="2057040" cy="364680"/>
          </a:xfrm>
          <a:prstGeom prst="rect">
            <a:avLst/>
          </a:prstGeom>
        </p:spPr>
        <p:txBody>
          <a:bodyPr lIns="90000" rIns="90000" tIns="45000" bIns="45000">
            <a:noAutofit/>
          </a:bodyPr>
          <a:p>
            <a:pPr algn="r">
              <a:lnSpc>
                <a:spcPct val="100000"/>
              </a:lnSpc>
            </a:pPr>
            <a:fld id="{468DC1C2-B8D7-4D66-942E-34EAFA9567FA}" type="slidenum">
              <a:rPr b="1" lang="en-US" sz="1200" spc="-1" strike="noStrike">
                <a:solidFill>
                  <a:srgbClr val="c00000"/>
                </a:solidFill>
                <a:latin typeface="Lato"/>
                <a:ea typeface="Lato"/>
              </a:rPr>
              <a:t>&lt;number&gt;</a:t>
            </a:fld>
            <a:endParaRPr b="0" lang="en-US" sz="1200" spc="-1" strike="noStrike">
              <a:latin typeface="Times New Roman"/>
            </a:endParaRPr>
          </a:p>
        </p:txBody>
      </p:sp>
      <p:sp>
        <p:nvSpPr>
          <p:cNvPr id="199" name="PlaceHolder 4"/>
          <p:cNvSpPr>
            <a:spLocks noGrp="1"/>
          </p:cNvSpPr>
          <p:nvPr>
            <p:ph type="body"/>
          </p:nvPr>
        </p:nvSpPr>
        <p:spPr>
          <a:xfrm>
            <a:off x="528840" y="1423440"/>
            <a:ext cx="3885840" cy="4350960"/>
          </a:xfrm>
          <a:prstGeom prst="rect">
            <a:avLst/>
          </a:prstGeom>
        </p:spPr>
        <p:txBody>
          <a:bodyPr lIns="90000" rIns="90000" tIns="45000" bIns="45000">
            <a:noAutofit/>
          </a:bodyPr>
          <a:p>
            <a:pPr marL="228600" indent="-228240">
              <a:lnSpc>
                <a:spcPct val="90000"/>
              </a:lnSpc>
              <a:spcBef>
                <a:spcPts val="1001"/>
              </a:spcBef>
              <a:buClr>
                <a:srgbClr val="000000"/>
              </a:buClr>
              <a:buFont typeface="Arial"/>
              <a:buChar char="•"/>
            </a:pPr>
            <a:r>
              <a:rPr b="0" lang="en-US" sz="2800" spc="-1" strike="noStrike">
                <a:solidFill>
                  <a:srgbClr val="000000"/>
                </a:solidFill>
                <a:latin typeface="Lato"/>
                <a:ea typeface="Lato"/>
              </a:rPr>
              <a:t>Click to edit Master text styles</a:t>
            </a:r>
            <a:endParaRPr b="0" lang="en-US" sz="2800" spc="-1" strike="noStrike">
              <a:solidFill>
                <a:srgbClr val="000000"/>
              </a:solidFill>
              <a:latin typeface="Calibri"/>
            </a:endParaRPr>
          </a:p>
          <a:p>
            <a:pPr lvl="1" marL="685800" indent="-228240">
              <a:lnSpc>
                <a:spcPct val="90000"/>
              </a:lnSpc>
              <a:spcBef>
                <a:spcPts val="499"/>
              </a:spcBef>
              <a:buClr>
                <a:srgbClr val="000000"/>
              </a:buClr>
              <a:buFont typeface="Arial"/>
              <a:buChar char="•"/>
            </a:pPr>
            <a:r>
              <a:rPr b="0" lang="en-US" sz="2400" spc="-1" strike="noStrike">
                <a:solidFill>
                  <a:srgbClr val="000000"/>
                </a:solidFill>
                <a:latin typeface="Lato"/>
                <a:ea typeface="Lato"/>
              </a:rPr>
              <a:t>Second level</a:t>
            </a:r>
            <a:endParaRPr b="0" lang="en-US" sz="2400" spc="-1" strike="noStrike">
              <a:solidFill>
                <a:srgbClr val="000000"/>
              </a:solidFill>
              <a:latin typeface="Calibri"/>
            </a:endParaRPr>
          </a:p>
          <a:p>
            <a:pPr lvl="2" marL="1143000" indent="-228240">
              <a:lnSpc>
                <a:spcPct val="90000"/>
              </a:lnSpc>
              <a:spcBef>
                <a:spcPts val="499"/>
              </a:spcBef>
              <a:buClr>
                <a:srgbClr val="000000"/>
              </a:buClr>
              <a:buFont typeface="Arial"/>
              <a:buChar char="•"/>
            </a:pPr>
            <a:r>
              <a:rPr b="0" lang="en-US" sz="2000" spc="-1" strike="noStrike">
                <a:solidFill>
                  <a:srgbClr val="000000"/>
                </a:solidFill>
                <a:latin typeface="Lato"/>
                <a:ea typeface="Lato"/>
              </a:rPr>
              <a:t>Third level</a:t>
            </a:r>
            <a:endParaRPr b="0" lang="en-US" sz="2000" spc="-1" strike="noStrike">
              <a:solidFill>
                <a:srgbClr val="000000"/>
              </a:solidFill>
              <a:latin typeface="Calibri"/>
            </a:endParaRPr>
          </a:p>
          <a:p>
            <a:pPr lvl="3" marL="1600200" indent="-228240">
              <a:lnSpc>
                <a:spcPct val="90000"/>
              </a:lnSpc>
              <a:spcBef>
                <a:spcPts val="499"/>
              </a:spcBef>
              <a:buClr>
                <a:srgbClr val="000000"/>
              </a:buClr>
              <a:buFont typeface="Arial"/>
              <a:buChar char="•"/>
            </a:pPr>
            <a:r>
              <a:rPr b="0" lang="en-US" sz="1800" spc="-1" strike="noStrike">
                <a:solidFill>
                  <a:srgbClr val="000000"/>
                </a:solidFill>
                <a:latin typeface="Lato"/>
                <a:ea typeface="Lato"/>
              </a:rPr>
              <a:t>Fourth level</a:t>
            </a:r>
            <a:endParaRPr b="0" lang="en-US" sz="1800" spc="-1" strike="noStrike">
              <a:solidFill>
                <a:srgbClr val="000000"/>
              </a:solidFill>
              <a:latin typeface="Calibri"/>
            </a:endParaRPr>
          </a:p>
          <a:p>
            <a:pPr lvl="4" marL="2057400" indent="-228240">
              <a:lnSpc>
                <a:spcPct val="90000"/>
              </a:lnSpc>
              <a:spcBef>
                <a:spcPts val="499"/>
              </a:spcBef>
              <a:buClr>
                <a:srgbClr val="000000"/>
              </a:buClr>
              <a:buFont typeface="Arial"/>
              <a:buChar char="•"/>
            </a:pPr>
            <a:r>
              <a:rPr b="0" lang="en-US" sz="1800" spc="-1" strike="noStrike">
                <a:solidFill>
                  <a:srgbClr val="000000"/>
                </a:solidFill>
                <a:latin typeface="Lato"/>
                <a:ea typeface="Lato"/>
              </a:rPr>
              <a:t>Fifth level</a:t>
            </a:r>
            <a:endParaRPr b="0" lang="en-US" sz="1800" spc="-1" strike="noStrike">
              <a:solidFill>
                <a:srgbClr val="000000"/>
              </a:solidFill>
              <a:latin typeface="Calibri"/>
            </a:endParaRPr>
          </a:p>
        </p:txBody>
      </p:sp>
      <p:sp>
        <p:nvSpPr>
          <p:cNvPr id="200" name="PlaceHolder 5"/>
          <p:cNvSpPr>
            <a:spLocks noGrp="1"/>
          </p:cNvSpPr>
          <p:nvPr>
            <p:ph type="body"/>
          </p:nvPr>
        </p:nvSpPr>
        <p:spPr>
          <a:xfrm>
            <a:off x="4572000" y="1423440"/>
            <a:ext cx="3885840" cy="4350960"/>
          </a:xfrm>
          <a:prstGeom prst="rect">
            <a:avLst/>
          </a:prstGeom>
        </p:spPr>
        <p:txBody>
          <a:bodyPr lIns="90000" rIns="90000" tIns="45000" bIns="45000">
            <a:noAutofit/>
          </a:bodyPr>
          <a:p>
            <a:pPr marL="228600" indent="-228240">
              <a:lnSpc>
                <a:spcPct val="90000"/>
              </a:lnSpc>
              <a:spcBef>
                <a:spcPts val="1001"/>
              </a:spcBef>
              <a:buClr>
                <a:srgbClr val="000000"/>
              </a:buClr>
              <a:buFont typeface="Arial"/>
              <a:buChar char="•"/>
            </a:pPr>
            <a:r>
              <a:rPr b="0" lang="en-US" sz="2800" spc="-1" strike="noStrike">
                <a:solidFill>
                  <a:srgbClr val="000000"/>
                </a:solidFill>
                <a:latin typeface="Lato"/>
                <a:ea typeface="Lato"/>
              </a:rPr>
              <a:t>Click to edit Master text styles</a:t>
            </a:r>
            <a:endParaRPr b="0" lang="en-US" sz="2800" spc="-1" strike="noStrike">
              <a:solidFill>
                <a:srgbClr val="000000"/>
              </a:solidFill>
              <a:latin typeface="Calibri"/>
            </a:endParaRPr>
          </a:p>
          <a:p>
            <a:pPr lvl="1" marL="685800" indent="-228240">
              <a:lnSpc>
                <a:spcPct val="90000"/>
              </a:lnSpc>
              <a:spcBef>
                <a:spcPts val="499"/>
              </a:spcBef>
              <a:buClr>
                <a:srgbClr val="000000"/>
              </a:buClr>
              <a:buFont typeface="Arial"/>
              <a:buChar char="•"/>
            </a:pPr>
            <a:r>
              <a:rPr b="0" lang="en-US" sz="2400" spc="-1" strike="noStrike">
                <a:solidFill>
                  <a:srgbClr val="000000"/>
                </a:solidFill>
                <a:latin typeface="Lato"/>
                <a:ea typeface="Lato"/>
              </a:rPr>
              <a:t>Second level</a:t>
            </a:r>
            <a:endParaRPr b="0" lang="en-US" sz="2400" spc="-1" strike="noStrike">
              <a:solidFill>
                <a:srgbClr val="000000"/>
              </a:solidFill>
              <a:latin typeface="Calibri"/>
            </a:endParaRPr>
          </a:p>
          <a:p>
            <a:pPr lvl="2" marL="1143000" indent="-228240">
              <a:lnSpc>
                <a:spcPct val="90000"/>
              </a:lnSpc>
              <a:spcBef>
                <a:spcPts val="499"/>
              </a:spcBef>
              <a:buClr>
                <a:srgbClr val="000000"/>
              </a:buClr>
              <a:buFont typeface="Arial"/>
              <a:buChar char="•"/>
            </a:pPr>
            <a:r>
              <a:rPr b="0" lang="en-US" sz="2000" spc="-1" strike="noStrike">
                <a:solidFill>
                  <a:srgbClr val="000000"/>
                </a:solidFill>
                <a:latin typeface="Lato"/>
                <a:ea typeface="Lato"/>
              </a:rPr>
              <a:t>Third level</a:t>
            </a:r>
            <a:endParaRPr b="0" lang="en-US" sz="2000" spc="-1" strike="noStrike">
              <a:solidFill>
                <a:srgbClr val="000000"/>
              </a:solidFill>
              <a:latin typeface="Calibri"/>
            </a:endParaRPr>
          </a:p>
          <a:p>
            <a:pPr lvl="3" marL="1600200" indent="-228240">
              <a:lnSpc>
                <a:spcPct val="90000"/>
              </a:lnSpc>
              <a:spcBef>
                <a:spcPts val="499"/>
              </a:spcBef>
              <a:buClr>
                <a:srgbClr val="000000"/>
              </a:buClr>
              <a:buFont typeface="Arial"/>
              <a:buChar char="•"/>
            </a:pPr>
            <a:r>
              <a:rPr b="0" lang="en-US" sz="1800" spc="-1" strike="noStrike">
                <a:solidFill>
                  <a:srgbClr val="000000"/>
                </a:solidFill>
                <a:latin typeface="Lato"/>
                <a:ea typeface="Lato"/>
              </a:rPr>
              <a:t>Fourth level</a:t>
            </a:r>
            <a:endParaRPr b="0" lang="en-US" sz="1800" spc="-1" strike="noStrike">
              <a:solidFill>
                <a:srgbClr val="000000"/>
              </a:solidFill>
              <a:latin typeface="Calibri"/>
            </a:endParaRPr>
          </a:p>
          <a:p>
            <a:pPr lvl="4" marL="2057400" indent="-228240">
              <a:lnSpc>
                <a:spcPct val="90000"/>
              </a:lnSpc>
              <a:spcBef>
                <a:spcPts val="499"/>
              </a:spcBef>
              <a:buClr>
                <a:srgbClr val="000000"/>
              </a:buClr>
              <a:buFont typeface="Arial"/>
              <a:buChar char="•"/>
            </a:pPr>
            <a:r>
              <a:rPr b="0" lang="en-US" sz="1800" spc="-1" strike="noStrike">
                <a:solidFill>
                  <a:srgbClr val="000000"/>
                </a:solidFill>
                <a:latin typeface="Lato"/>
                <a:ea typeface="Lato"/>
              </a:rPr>
              <a:t>Fifth level</a:t>
            </a:r>
            <a:endParaRPr b="0" lang="en-US" sz="1800" spc="-1" strike="noStrike">
              <a:solidFill>
                <a:srgbClr val="000000"/>
              </a:solidFill>
              <a:latin typeface="Calibri"/>
            </a:endParaRPr>
          </a:p>
        </p:txBody>
      </p:sp>
      <p:sp>
        <p:nvSpPr>
          <p:cNvPr id="201" name="PlaceHolder 6"/>
          <p:cNvSpPr>
            <a:spLocks noGrp="1"/>
          </p:cNvSpPr>
          <p:nvPr>
            <p:ph type="title"/>
          </p:nvPr>
        </p:nvSpPr>
        <p:spPr>
          <a:xfrm>
            <a:off x="235080" y="78480"/>
            <a:ext cx="8673480" cy="451440"/>
          </a:xfrm>
          <a:prstGeom prst="rect">
            <a:avLst/>
          </a:prstGeom>
        </p:spPr>
        <p:txBody>
          <a:bodyPr lIns="90000" rIns="90000" tIns="45000" bIns="45000">
            <a:noAutofit/>
          </a:bodyPr>
          <a:p>
            <a:pPr>
              <a:lnSpc>
                <a:spcPct val="90000"/>
              </a:lnSpc>
            </a:pPr>
            <a:r>
              <a:rPr b="1" lang="en-US" sz="2800" spc="-1" strike="noStrike">
                <a:solidFill>
                  <a:srgbClr val="ffffff"/>
                </a:solidFill>
                <a:latin typeface="Lato"/>
                <a:ea typeface="Lato"/>
              </a:rPr>
              <a:t>Title 2: ………………………………………</a:t>
            </a:r>
            <a:endParaRPr b="0" lang="en-US" sz="2800" spc="-1" strike="noStrike">
              <a:solidFill>
                <a:srgbClr val="000000"/>
              </a:solidFill>
              <a:latin typeface="Calibri"/>
            </a:endParaRPr>
          </a:p>
        </p:txBody>
      </p:sp>
    </p:spTree>
  </p:cSld>
  <p:clrMap bg1="lt1" bg2="lt2" tx1="dk1" tx2="dk2" accent1="accent1" accent2="accent2" accent3="accent3" accent4="accent4" accent5="accent5" accent6="accent6" hlink="hlink" folHlink="folHlink"/>
  <p:sldLayoutIdLst>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 id="2147483723" r:id="rId12"/>
    <p:sldLayoutId id="2147483724" r:id="rId13"/>
    <p:sldLayoutId id="2147483725" r:id="rId14"/>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fillRect/>
          </a:stretch>
        </a:blipFill>
      </p:bgPr>
    </p:bg>
    <p:spTree>
      <p:nvGrpSpPr>
        <p:cNvPr id="1" name=""/>
        <p:cNvGrpSpPr/>
        <p:nvPr/>
      </p:nvGrpSpPr>
      <p:grpSpPr>
        <a:xfrm>
          <a:off x="0" y="0"/>
          <a:ext cx="0" cy="0"/>
          <a:chOff x="0" y="0"/>
          <a:chExt cx="0" cy="0"/>
        </a:xfrm>
      </p:grpSpPr>
      <p:sp>
        <p:nvSpPr>
          <p:cNvPr id="238" name="PlaceHolder 1"/>
          <p:cNvSpPr>
            <a:spLocks noGrp="1"/>
          </p:cNvSpPr>
          <p:nvPr>
            <p:ph type="dt"/>
          </p:nvPr>
        </p:nvSpPr>
        <p:spPr>
          <a:xfrm>
            <a:off x="628560" y="6565320"/>
            <a:ext cx="2057040" cy="364680"/>
          </a:xfrm>
          <a:prstGeom prst="rect">
            <a:avLst/>
          </a:prstGeom>
        </p:spPr>
        <p:txBody>
          <a:bodyPr lIns="90000" rIns="90000" tIns="45000" bIns="45000">
            <a:noAutofit/>
          </a:bodyPr>
          <a:p>
            <a:pPr>
              <a:lnSpc>
                <a:spcPct val="100000"/>
              </a:lnSpc>
            </a:pPr>
            <a:fld id="{D40543DC-24A8-43FC-99B4-A89CB6F7EBF6}" type="datetime1">
              <a:rPr b="1" lang="en-US" sz="1200" spc="-1" strike="noStrike">
                <a:solidFill>
                  <a:srgbClr val="c00000"/>
                </a:solidFill>
                <a:latin typeface="Lato"/>
                <a:ea typeface="Lato"/>
              </a:rPr>
              <a:t>05/11/2022</a:t>
            </a:fld>
            <a:endParaRPr b="0" lang="en-US" sz="1200" spc="-1" strike="noStrike">
              <a:latin typeface="Times New Roman"/>
            </a:endParaRPr>
          </a:p>
        </p:txBody>
      </p:sp>
      <p:sp>
        <p:nvSpPr>
          <p:cNvPr id="239" name="PlaceHolder 2"/>
          <p:cNvSpPr>
            <a:spLocks noGrp="1"/>
          </p:cNvSpPr>
          <p:nvPr>
            <p:ph type="ftr"/>
          </p:nvPr>
        </p:nvSpPr>
        <p:spPr>
          <a:xfrm>
            <a:off x="3029040" y="6565320"/>
            <a:ext cx="3085920" cy="364680"/>
          </a:xfrm>
          <a:prstGeom prst="rect">
            <a:avLst/>
          </a:prstGeom>
        </p:spPr>
        <p:txBody>
          <a:bodyPr lIns="90000" rIns="90000" tIns="45000" bIns="45000">
            <a:noAutofit/>
          </a:bodyPr>
          <a:p>
            <a:endParaRPr b="0" lang="en-US" sz="2400" spc="-1" strike="noStrike">
              <a:latin typeface="Times New Roman"/>
            </a:endParaRPr>
          </a:p>
        </p:txBody>
      </p:sp>
      <p:sp>
        <p:nvSpPr>
          <p:cNvPr id="240" name="PlaceHolder 3"/>
          <p:cNvSpPr>
            <a:spLocks noGrp="1"/>
          </p:cNvSpPr>
          <p:nvPr>
            <p:ph type="sldNum"/>
          </p:nvPr>
        </p:nvSpPr>
        <p:spPr>
          <a:xfrm>
            <a:off x="6867360" y="6572160"/>
            <a:ext cx="2057040" cy="364680"/>
          </a:xfrm>
          <a:prstGeom prst="rect">
            <a:avLst/>
          </a:prstGeom>
        </p:spPr>
        <p:txBody>
          <a:bodyPr lIns="90000" rIns="90000" tIns="45000" bIns="45000">
            <a:noAutofit/>
          </a:bodyPr>
          <a:p>
            <a:pPr algn="r">
              <a:lnSpc>
                <a:spcPct val="100000"/>
              </a:lnSpc>
            </a:pPr>
            <a:fld id="{3C704A56-B2A8-48FD-BDC5-047B134B17BC}" type="slidenum">
              <a:rPr b="1" lang="en-US" sz="1200" spc="-1" strike="noStrike">
                <a:solidFill>
                  <a:srgbClr val="c00000"/>
                </a:solidFill>
                <a:latin typeface="Lato"/>
                <a:ea typeface="Lato"/>
              </a:rPr>
              <a:t>&lt;number&gt;</a:t>
            </a:fld>
            <a:endParaRPr b="0" lang="en-US" sz="1200" spc="-1" strike="noStrike">
              <a:latin typeface="Times New Roman"/>
            </a:endParaRPr>
          </a:p>
        </p:txBody>
      </p:sp>
      <p:sp>
        <p:nvSpPr>
          <p:cNvPr id="241" name="PlaceHolder 4"/>
          <p:cNvSpPr>
            <a:spLocks noGrp="1"/>
          </p:cNvSpPr>
          <p:nvPr>
            <p:ph type="title"/>
          </p:nvPr>
        </p:nvSpPr>
        <p:spPr>
          <a:xfrm>
            <a:off x="235080" y="78480"/>
            <a:ext cx="8673480" cy="451440"/>
          </a:xfrm>
          <a:prstGeom prst="rect">
            <a:avLst/>
          </a:prstGeom>
        </p:spPr>
        <p:txBody>
          <a:bodyPr lIns="90000" rIns="90000" tIns="45000" bIns="45000">
            <a:noAutofit/>
          </a:bodyPr>
          <a:p>
            <a:pPr>
              <a:lnSpc>
                <a:spcPct val="90000"/>
              </a:lnSpc>
            </a:pPr>
            <a:r>
              <a:rPr b="1" lang="en-US" sz="2800" spc="-1" strike="noStrike">
                <a:solidFill>
                  <a:srgbClr val="ffffff"/>
                </a:solidFill>
                <a:latin typeface="Lato"/>
                <a:ea typeface="Lato"/>
              </a:rPr>
              <a:t>Title 3: ………………………………………</a:t>
            </a:r>
            <a:endParaRPr b="0" lang="en-US" sz="2800" spc="-1" strike="noStrike">
              <a:solidFill>
                <a:srgbClr val="000000"/>
              </a:solidFill>
              <a:latin typeface="Calibri"/>
            </a:endParaRPr>
          </a:p>
        </p:txBody>
      </p:sp>
      <p:sp>
        <p:nvSpPr>
          <p:cNvPr id="242" name="PlaceHolder 5"/>
          <p:cNvSpPr>
            <a:spLocks noGrp="1"/>
          </p:cNvSpPr>
          <p:nvPr>
            <p:ph type="body"/>
          </p:nvPr>
        </p:nvSpPr>
        <p:spPr>
          <a:xfrm>
            <a:off x="235080" y="963000"/>
            <a:ext cx="8673840" cy="5132520"/>
          </a:xfrm>
          <a:prstGeom prst="rect">
            <a:avLst/>
          </a:prstGeom>
        </p:spPr>
        <p:txBody>
          <a:bodyPr lIns="90000" rIns="90000" tIns="45000" bIns="45000">
            <a:noAutofit/>
          </a:bodyPr>
          <a:p>
            <a:pPr marL="228600" indent="-228240">
              <a:lnSpc>
                <a:spcPct val="90000"/>
              </a:lnSpc>
              <a:spcBef>
                <a:spcPts val="1001"/>
              </a:spcBef>
              <a:buClr>
                <a:srgbClr val="000000"/>
              </a:buClr>
              <a:buFont typeface="Arial"/>
              <a:buChar char="•"/>
            </a:pPr>
            <a:r>
              <a:rPr b="0" lang="en-US" sz="2800" spc="-1" strike="noStrike">
                <a:solidFill>
                  <a:srgbClr val="000000"/>
                </a:solidFill>
                <a:latin typeface="Lato"/>
                <a:ea typeface="Lato"/>
              </a:rPr>
              <a:t>Click to edit Master text styles</a:t>
            </a:r>
            <a:endParaRPr b="0" lang="en-US" sz="2800" spc="-1" strike="noStrike">
              <a:solidFill>
                <a:srgbClr val="000000"/>
              </a:solidFill>
              <a:latin typeface="Calibri"/>
            </a:endParaRPr>
          </a:p>
          <a:p>
            <a:pPr lvl="1" marL="685800" indent="-228240">
              <a:lnSpc>
                <a:spcPct val="90000"/>
              </a:lnSpc>
              <a:spcBef>
                <a:spcPts val="499"/>
              </a:spcBef>
              <a:buClr>
                <a:srgbClr val="000000"/>
              </a:buClr>
              <a:buFont typeface="Arial"/>
              <a:buChar char="•"/>
            </a:pPr>
            <a:r>
              <a:rPr b="0" lang="en-US" sz="2400" spc="-1" strike="noStrike">
                <a:solidFill>
                  <a:srgbClr val="000000"/>
                </a:solidFill>
                <a:latin typeface="Lato"/>
                <a:ea typeface="Lato"/>
              </a:rPr>
              <a:t>Second level</a:t>
            </a:r>
            <a:endParaRPr b="0" lang="en-US" sz="2400" spc="-1" strike="noStrike">
              <a:solidFill>
                <a:srgbClr val="000000"/>
              </a:solidFill>
              <a:latin typeface="Calibri"/>
            </a:endParaRPr>
          </a:p>
          <a:p>
            <a:pPr lvl="2" marL="1143000" indent="-228240">
              <a:lnSpc>
                <a:spcPct val="90000"/>
              </a:lnSpc>
              <a:spcBef>
                <a:spcPts val="499"/>
              </a:spcBef>
              <a:buClr>
                <a:srgbClr val="000000"/>
              </a:buClr>
              <a:buFont typeface="Arial"/>
              <a:buChar char="•"/>
            </a:pPr>
            <a:r>
              <a:rPr b="0" lang="en-US" sz="2000" spc="-1" strike="noStrike">
                <a:solidFill>
                  <a:srgbClr val="000000"/>
                </a:solidFill>
                <a:latin typeface="Lato"/>
                <a:ea typeface="Lato"/>
              </a:rPr>
              <a:t>Third level</a:t>
            </a:r>
            <a:endParaRPr b="0" lang="en-US" sz="2000" spc="-1" strike="noStrike">
              <a:solidFill>
                <a:srgbClr val="000000"/>
              </a:solidFill>
              <a:latin typeface="Calibri"/>
            </a:endParaRPr>
          </a:p>
          <a:p>
            <a:pPr lvl="3" marL="1600200" indent="-228240">
              <a:lnSpc>
                <a:spcPct val="90000"/>
              </a:lnSpc>
              <a:spcBef>
                <a:spcPts val="499"/>
              </a:spcBef>
              <a:buClr>
                <a:srgbClr val="000000"/>
              </a:buClr>
              <a:buFont typeface="Arial"/>
              <a:buChar char="•"/>
            </a:pPr>
            <a:r>
              <a:rPr b="0" lang="en-US" sz="1800" spc="-1" strike="noStrike">
                <a:solidFill>
                  <a:srgbClr val="000000"/>
                </a:solidFill>
                <a:latin typeface="Lato"/>
                <a:ea typeface="Lato"/>
              </a:rPr>
              <a:t>Fourth level</a:t>
            </a:r>
            <a:endParaRPr b="0" lang="en-US" sz="1800" spc="-1" strike="noStrike">
              <a:solidFill>
                <a:srgbClr val="000000"/>
              </a:solidFill>
              <a:latin typeface="Calibri"/>
            </a:endParaRPr>
          </a:p>
          <a:p>
            <a:pPr lvl="4" marL="2057400" indent="-228240">
              <a:lnSpc>
                <a:spcPct val="90000"/>
              </a:lnSpc>
              <a:spcBef>
                <a:spcPts val="499"/>
              </a:spcBef>
              <a:buClr>
                <a:srgbClr val="000000"/>
              </a:buClr>
              <a:buFont typeface="Arial"/>
              <a:buChar char="•"/>
            </a:pPr>
            <a:r>
              <a:rPr b="0" lang="en-US" sz="1800" spc="-1" strike="noStrike">
                <a:solidFill>
                  <a:srgbClr val="000000"/>
                </a:solidFill>
                <a:latin typeface="Lato"/>
                <a:ea typeface="Lato"/>
              </a:rPr>
              <a:t>Fifth level</a:t>
            </a:r>
            <a:endParaRPr b="0" lang="en-US" sz="1800" spc="-1" strike="noStrike">
              <a:solidFill>
                <a:srgbClr val="000000"/>
              </a:solidFill>
              <a:latin typeface="Calibri"/>
            </a:endParaRPr>
          </a:p>
        </p:txBody>
      </p:sp>
    </p:spTree>
  </p:cSld>
  <p:clrMap bg1="lt1" bg2="lt2" tx1="dk1" tx2="dk2" accent1="accent1" accent2="accent2" accent3="accent3" accent4="accent4" accent5="accent5" accent6="accent6" hlink="hlink" folHlink="folHlink"/>
  <p:sldLayoutIdLst>
    <p:sldLayoutId id="2147483727" r:id="rId3"/>
    <p:sldLayoutId id="2147483728" r:id="rId4"/>
    <p:sldLayoutId id="2147483729" r:id="rId5"/>
    <p:sldLayoutId id="2147483730" r:id="rId6"/>
    <p:sldLayoutId id="2147483731" r:id="rId7"/>
    <p:sldLayoutId id="2147483732" r:id="rId8"/>
    <p:sldLayoutId id="2147483733" r:id="rId9"/>
    <p:sldLayoutId id="2147483734" r:id="rId10"/>
    <p:sldLayoutId id="2147483735" r:id="rId11"/>
    <p:sldLayoutId id="2147483736" r:id="rId12"/>
    <p:sldLayoutId id="2147483737" r:id="rId13"/>
    <p:sldLayoutId id="2147483738" r:id="rId14"/>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61.xml"/>
</Relationships>
</file>

<file path=ppt/slides/_rels/slide11.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73.xml"/>
</Relationships>
</file>

<file path=ppt/slides/_rels/slide12.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image" Target="../media/image13.jpeg"/><Relationship Id="rId3" Type="http://schemas.openxmlformats.org/officeDocument/2006/relationships/image" Target="../media/image14.jpeg"/><Relationship Id="rId4" Type="http://schemas.openxmlformats.org/officeDocument/2006/relationships/slideLayout" Target="../slideLayouts/slideLayout73.xml"/>
</Relationships>
</file>

<file path=ppt/slides/_rels/slide13.xml.rels><?xml version="1.0" encoding="UTF-8"?>
<Relationships xmlns="http://schemas.openxmlformats.org/package/2006/relationships"><Relationship Id="rId1" Type="http://schemas.openxmlformats.org/officeDocument/2006/relationships/slideLayout" Target="../slideLayouts/slideLayout73.xml"/>
</Relationships>
</file>

<file path=ppt/slides/_rels/slide14.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15.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slideLayout" Target="../slideLayouts/slideLayout49.xml"/>
</Relationships>
</file>

<file path=ppt/slides/_rels/slide16.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slideLayout" Target="../slideLayouts/slideLayout73.xml"/>
</Relationships>
</file>

<file path=ppt/slides/_rels/slide17.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slideLayout" Target="../slideLayouts/slideLayout73.xml"/>
</Relationships>
</file>

<file path=ppt/slides/_rels/slide18.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image" Target="../media/image19.png"/><Relationship Id="rId3" Type="http://schemas.openxmlformats.org/officeDocument/2006/relationships/slideLayout" Target="../slideLayouts/slideLayout73.xml"/>
</Relationships>
</file>

<file path=ppt/slides/_rels/slide19.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slideLayout" Target="../slideLayouts/slideLayout73.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slideLayout" Target="../slideLayouts/slideLayout73.xml"/>
</Relationships>
</file>

<file path=ppt/slides/_rels/slide21.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73.xml"/>
</Relationships>
</file>

<file path=ppt/slides/_rels/slide22.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73.xml"/>
</Relationships>
</file>

<file path=ppt/slides/_rels/slide23.xml.rels><?xml version="1.0" encoding="UTF-8"?>
<Relationships xmlns="http://schemas.openxmlformats.org/package/2006/relationships"><Relationship Id="rId1" Type="http://schemas.openxmlformats.org/officeDocument/2006/relationships/slideLayout" Target="../slideLayouts/slideLayout73.xml"/>
</Relationships>
</file>

<file path=ppt/slides/_rels/slide24.xml.rels><?xml version="1.0" encoding="UTF-8"?>
<Relationships xmlns="http://schemas.openxmlformats.org/package/2006/relationships"><Relationship Id="rId1" Type="http://schemas.openxmlformats.org/officeDocument/2006/relationships/image" Target="../media/image23.png"/><Relationship Id="rId2" Type="http://schemas.openxmlformats.org/officeDocument/2006/relationships/slideLayout" Target="../slideLayouts/slideLayout73.xml"/>
</Relationships>
</file>

<file path=ppt/slides/_rels/slide25.xml.rels><?xml version="1.0" encoding="UTF-8"?>
<Relationships xmlns="http://schemas.openxmlformats.org/package/2006/relationships"><Relationship Id="rId1" Type="http://schemas.openxmlformats.org/officeDocument/2006/relationships/slideLayout" Target="../slideLayouts/slideLayout73.xml"/>
</Relationships>
</file>

<file path=ppt/slides/_rels/slide26.xml.rels><?xml version="1.0" encoding="UTF-8"?>
<Relationships xmlns="http://schemas.openxmlformats.org/package/2006/relationships"><Relationship Id="rId1" Type="http://schemas.openxmlformats.org/officeDocument/2006/relationships/slideLayout" Target="../slideLayouts/slideLayout73.xml"/>
</Relationships>
</file>

<file path=ppt/slides/_rels/slide27.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slideLayout" Target="../slideLayouts/slideLayout73.xml"/>
</Relationships>
</file>

<file path=ppt/slides/_rels/slide28.xml.rels><?xml version="1.0" encoding="UTF-8"?>
<Relationships xmlns="http://schemas.openxmlformats.org/package/2006/relationships"><Relationship Id="rId1" Type="http://schemas.openxmlformats.org/officeDocument/2006/relationships/slideLayout" Target="../slideLayouts/slideLayout73.xml"/>
</Relationships>
</file>

<file path=ppt/slides/_rels/slide29.xml.rels><?xml version="1.0" encoding="UTF-8"?>
<Relationships xmlns="http://schemas.openxmlformats.org/package/2006/relationships"><Relationship Id="rId1" Type="http://schemas.openxmlformats.org/officeDocument/2006/relationships/image" Target="../media/image25.png"/><Relationship Id="rId2" Type="http://schemas.openxmlformats.org/officeDocument/2006/relationships/slideLayout" Target="../slideLayouts/slideLayout73.xml"/>
</Relationships>
</file>

<file path=ppt/slides/_rels/slide3.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25.xml"/>
</Relationships>
</file>

<file path=ppt/slides/_rels/slide30.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slideLayout" Target="../slideLayouts/slideLayout73.xml"/>
</Relationships>
</file>

<file path=ppt/slides/_rels/slide31.xml.rels><?xml version="1.0" encoding="UTF-8"?>
<Relationships xmlns="http://schemas.openxmlformats.org/package/2006/relationships"><Relationship Id="rId1" Type="http://schemas.openxmlformats.org/officeDocument/2006/relationships/image" Target="../media/image27.png"/><Relationship Id="rId2" Type="http://schemas.openxmlformats.org/officeDocument/2006/relationships/slideLayout" Target="../slideLayouts/slideLayout73.xml"/>
</Relationships>
</file>

<file path=ppt/slides/_rels/slide32.xml.rels><?xml version="1.0" encoding="UTF-8"?>
<Relationships xmlns="http://schemas.openxmlformats.org/package/2006/relationships"><Relationship Id="rId1" Type="http://schemas.openxmlformats.org/officeDocument/2006/relationships/image" Target="../media/image28.png"/><Relationship Id="rId2" Type="http://schemas.openxmlformats.org/officeDocument/2006/relationships/image" Target="../media/image29.png"/><Relationship Id="rId3" Type="http://schemas.openxmlformats.org/officeDocument/2006/relationships/image" Target="../media/image30.png"/><Relationship Id="rId4" Type="http://schemas.openxmlformats.org/officeDocument/2006/relationships/slideLayout" Target="../slideLayouts/slideLayout73.xml"/>
</Relationships>
</file>

<file path=ppt/slides/_rels/slide33.xml.rels><?xml version="1.0" encoding="UTF-8"?>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73.xml"/>
</Relationships>
</file>

<file path=ppt/slides/_rels/slide34.xml.rels><?xml version="1.0" encoding="UTF-8"?>
<Relationships xmlns="http://schemas.openxmlformats.org/package/2006/relationships"><Relationship Id="rId1" Type="http://schemas.openxmlformats.org/officeDocument/2006/relationships/image" Target="../media/image32.png"/><Relationship Id="rId2" Type="http://schemas.openxmlformats.org/officeDocument/2006/relationships/slideLayout" Target="../slideLayouts/slideLayout73.xml"/>
</Relationships>
</file>

<file path=ppt/slides/_rels/slide35.xml.rels><?xml version="1.0" encoding="UTF-8"?>
<Relationships xmlns="http://schemas.openxmlformats.org/package/2006/relationships"><Relationship Id="rId1" Type="http://schemas.openxmlformats.org/officeDocument/2006/relationships/image" Target="../media/image33.png"/><Relationship Id="rId2" Type="http://schemas.openxmlformats.org/officeDocument/2006/relationships/slideLayout" Target="../slideLayouts/slideLayout73.xml"/>
</Relationships>
</file>

<file path=ppt/slides/_rels/slide36.xml.rels><?xml version="1.0" encoding="UTF-8"?>
<Relationships xmlns="http://schemas.openxmlformats.org/package/2006/relationships"><Relationship Id="rId1" Type="http://schemas.openxmlformats.org/officeDocument/2006/relationships/slideLayout" Target="../slideLayouts/slideLayout73.xml"/>
</Relationships>
</file>

<file path=ppt/slides/_rels/slide37.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38.xml.rels><?xml version="1.0" encoding="UTF-8"?>
<Relationships xmlns="http://schemas.openxmlformats.org/package/2006/relationships"><Relationship Id="rId1" Type="http://schemas.openxmlformats.org/officeDocument/2006/relationships/image" Target="../media/image34.png"/><Relationship Id="rId2" Type="http://schemas.openxmlformats.org/officeDocument/2006/relationships/slideLayout" Target="../slideLayouts/slideLayout49.xml"/>
</Relationships>
</file>

<file path=ppt/slides/_rels/slide39.xml.rels><?xml version="1.0" encoding="UTF-8"?>
<Relationships xmlns="http://schemas.openxmlformats.org/package/2006/relationships"><Relationship Id="rId1" Type="http://schemas.openxmlformats.org/officeDocument/2006/relationships/image" Target="../media/image35.png"/><Relationship Id="rId2" Type="http://schemas.openxmlformats.org/officeDocument/2006/relationships/slideLayout" Target="../slideLayouts/slideLayout49.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40.xml.rels><?xml version="1.0" encoding="UTF-8"?>
<Relationships xmlns="http://schemas.openxmlformats.org/package/2006/relationships"><Relationship Id="rId1" Type="http://schemas.openxmlformats.org/officeDocument/2006/relationships/image" Target="../media/image36.png"/><Relationship Id="rId2" Type="http://schemas.openxmlformats.org/officeDocument/2006/relationships/slideLayout" Target="../slideLayouts/slideLayout49.xml"/>
</Relationships>
</file>

<file path=ppt/slides/_rels/slide41.xml.rels><?xml version="1.0" encoding="UTF-8"?>
<Relationships xmlns="http://schemas.openxmlformats.org/package/2006/relationships"><Relationship Id="rId1" Type="http://schemas.openxmlformats.org/officeDocument/2006/relationships/image" Target="../media/image37.png"/><Relationship Id="rId2" Type="http://schemas.openxmlformats.org/officeDocument/2006/relationships/slideLayout" Target="../slideLayouts/slideLayout49.xml"/>
</Relationships>
</file>

<file path=ppt/slides/_rels/slide42.xml.rels><?xml version="1.0" encoding="UTF-8"?>
<Relationships xmlns="http://schemas.openxmlformats.org/package/2006/relationships"><Relationship Id="rId1" Type="http://schemas.openxmlformats.org/officeDocument/2006/relationships/image" Target="../media/image38.png"/><Relationship Id="rId2" Type="http://schemas.openxmlformats.org/officeDocument/2006/relationships/slideLayout" Target="../slideLayouts/slideLayout49.xml"/>
</Relationships>
</file>

<file path=ppt/slides/_rels/slide43.xml.rels><?xml version="1.0" encoding="UTF-8"?>
<Relationships xmlns="http://schemas.openxmlformats.org/package/2006/relationships"><Relationship Id="rId1" Type="http://schemas.openxmlformats.org/officeDocument/2006/relationships/image" Target="../media/image39.png"/><Relationship Id="rId2" Type="http://schemas.openxmlformats.org/officeDocument/2006/relationships/slideLayout" Target="../slideLayouts/slideLayout49.xml"/>
</Relationships>
</file>

<file path=ppt/slides/_rels/slide44.xml.rels><?xml version="1.0" encoding="UTF-8"?>
<Relationships xmlns="http://schemas.openxmlformats.org/package/2006/relationships"><Relationship Id="rId1" Type="http://schemas.openxmlformats.org/officeDocument/2006/relationships/image" Target="../media/image40.png"/><Relationship Id="rId2" Type="http://schemas.openxmlformats.org/officeDocument/2006/relationships/slideLayout" Target="../slideLayouts/slideLayout49.xml"/>
</Relationships>
</file>

<file path=ppt/slides/_rels/slide45.xml.rels><?xml version="1.0" encoding="UTF-8"?>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49.xml"/>
</Relationships>
</file>

<file path=ppt/slides/_rels/slide46.xml.rels><?xml version="1.0" encoding="UTF-8"?>
<Relationships xmlns="http://schemas.openxmlformats.org/package/2006/relationships"><Relationship Id="rId1" Type="http://schemas.openxmlformats.org/officeDocument/2006/relationships/image" Target="../media/image42.png"/><Relationship Id="rId2" Type="http://schemas.openxmlformats.org/officeDocument/2006/relationships/slideLayout" Target="../slideLayouts/slideLayout49.xml"/>
</Relationships>
</file>

<file path=ppt/slides/_rels/slide47.xml.rels><?xml version="1.0" encoding="UTF-8"?>
<Relationships xmlns="http://schemas.openxmlformats.org/package/2006/relationships"><Relationship Id="rId1" Type="http://schemas.openxmlformats.org/officeDocument/2006/relationships/image" Target="../media/image43.png"/><Relationship Id="rId2" Type="http://schemas.openxmlformats.org/officeDocument/2006/relationships/slideLayout" Target="../slideLayouts/slideLayout49.xml"/>
</Relationships>
</file>

<file path=ppt/slides/_rels/slide48.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6.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image" Target="../media/image10.png"/><Relationship Id="rId3" Type="http://schemas.openxmlformats.org/officeDocument/2006/relationships/slideLayout" Target="../slideLayouts/slideLayout49.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37.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2" name="TextShape 1"/>
          <p:cNvSpPr txBox="1"/>
          <p:nvPr/>
        </p:nvSpPr>
        <p:spPr>
          <a:xfrm>
            <a:off x="6867360" y="6492960"/>
            <a:ext cx="2057040" cy="364680"/>
          </a:xfrm>
          <a:prstGeom prst="rect">
            <a:avLst/>
          </a:prstGeom>
          <a:noFill/>
          <a:ln>
            <a:noFill/>
          </a:ln>
        </p:spPr>
        <p:txBody>
          <a:bodyPr lIns="90000" rIns="90000" tIns="45000" bIns="45000">
            <a:noAutofit/>
          </a:bodyPr>
          <a:p>
            <a:pPr algn="r">
              <a:lnSpc>
                <a:spcPct val="100000"/>
              </a:lnSpc>
            </a:pPr>
            <a:fld id="{51CE5112-2CAE-4DAD-A1C7-33E25C70EE81}" type="slidenum">
              <a:rPr b="1" lang="en-US" sz="1200" spc="-1" strike="noStrike">
                <a:solidFill>
                  <a:srgbClr val="c00000"/>
                </a:solidFill>
                <a:latin typeface="Lato"/>
                <a:ea typeface="Lato"/>
              </a:rPr>
              <a:t>&lt;number&gt;</a:t>
            </a:fld>
            <a:endParaRPr b="0" lang="en-US" sz="1200" spc="-1" strike="noStrike">
              <a:latin typeface="Times New Roman"/>
            </a:endParaRPr>
          </a:p>
        </p:txBody>
      </p:sp>
      <p:sp>
        <p:nvSpPr>
          <p:cNvPr id="303" name="TextShape 2"/>
          <p:cNvSpPr txBox="1"/>
          <p:nvPr/>
        </p:nvSpPr>
        <p:spPr>
          <a:xfrm>
            <a:off x="254160" y="82080"/>
            <a:ext cx="8635680" cy="435600"/>
          </a:xfrm>
          <a:prstGeom prst="rect">
            <a:avLst/>
          </a:prstGeom>
          <a:noFill/>
          <a:ln>
            <a:noFill/>
          </a:ln>
        </p:spPr>
        <p:txBody>
          <a:bodyPr lIns="90000" rIns="90000" tIns="45000" bIns="45000">
            <a:noAutofit/>
          </a:bodyPr>
          <a:p>
            <a:pPr>
              <a:lnSpc>
                <a:spcPct val="90000"/>
              </a:lnSpc>
            </a:pPr>
            <a:r>
              <a:rPr b="1" lang="en-US" sz="2800" spc="-1" strike="noStrike">
                <a:solidFill>
                  <a:srgbClr val="ffffff"/>
                </a:solidFill>
                <a:latin typeface="Lato"/>
                <a:ea typeface="Lato"/>
              </a:rPr>
              <a:t>2. Tập dữ liệu và xử lý</a:t>
            </a:r>
            <a:endParaRPr b="0" lang="en-US" sz="2800" spc="-1" strike="noStrike">
              <a:solidFill>
                <a:srgbClr val="000000"/>
              </a:solidFill>
              <a:latin typeface="Calibri"/>
            </a:endParaRPr>
          </a:p>
        </p:txBody>
      </p:sp>
      <p:sp>
        <p:nvSpPr>
          <p:cNvPr id="304" name="CustomShape 3"/>
          <p:cNvSpPr/>
          <p:nvPr/>
        </p:nvSpPr>
        <p:spPr>
          <a:xfrm>
            <a:off x="254160" y="1140840"/>
            <a:ext cx="8673840" cy="4672800"/>
          </a:xfrm>
          <a:prstGeom prst="rect">
            <a:avLst/>
          </a:prstGeom>
          <a:noFill/>
          <a:ln>
            <a:noFill/>
          </a:ln>
        </p:spPr>
        <p:style>
          <a:lnRef idx="0"/>
          <a:fillRef idx="0"/>
          <a:effectRef idx="0"/>
          <a:fontRef idx="minor"/>
        </p:style>
        <p:txBody>
          <a:bodyPr lIns="90000" rIns="90000" tIns="45000" bIns="45000">
            <a:noAutofit/>
          </a:bodyPr>
          <a:p>
            <a:pPr marL="228600" indent="-228240">
              <a:lnSpc>
                <a:spcPct val="90000"/>
              </a:lnSpc>
              <a:spcBef>
                <a:spcPts val="1001"/>
              </a:spcBef>
              <a:buClr>
                <a:srgbClr val="000000"/>
              </a:buClr>
              <a:buFont typeface="Arial"/>
              <a:buChar char="•"/>
            </a:pPr>
            <a:r>
              <a:rPr b="0" lang="en-US" sz="2800" spc="-1" strike="noStrike">
                <a:solidFill>
                  <a:srgbClr val="000000"/>
                </a:solidFill>
                <a:latin typeface="Lato"/>
                <a:ea typeface="Lato"/>
              </a:rPr>
              <a:t>Dữ liệu từ thư viện: 196 ảnh từ các nước khác nhau</a:t>
            </a:r>
            <a:endParaRPr b="0" lang="en-US" sz="2800" spc="-1" strike="noStrike">
              <a:latin typeface="Arial"/>
            </a:endParaRPr>
          </a:p>
          <a:p>
            <a:pPr lvl="1" marL="685800" indent="-228240">
              <a:lnSpc>
                <a:spcPct val="90000"/>
              </a:lnSpc>
              <a:spcBef>
                <a:spcPts val="499"/>
              </a:spcBef>
              <a:buClr>
                <a:srgbClr val="000000"/>
              </a:buClr>
              <a:buFont typeface="Arial"/>
              <a:buChar char="•"/>
            </a:pPr>
            <a:r>
              <a:rPr b="0" lang="en-US" sz="2800" spc="-1" strike="noStrike">
                <a:solidFill>
                  <a:srgbClr val="000000"/>
                </a:solidFill>
                <a:latin typeface="Lato"/>
                <a:ea typeface="Lato"/>
              </a:rPr>
              <a:t>105 ảnh từ bộ Cars Dataset – tải được</a:t>
            </a:r>
            <a:endParaRPr b="0" lang="en-US" sz="2800" spc="-1" strike="noStrike">
              <a:latin typeface="Arial"/>
            </a:endParaRPr>
          </a:p>
          <a:p>
            <a:pPr lvl="1" marL="685800" indent="-228240">
              <a:lnSpc>
                <a:spcPct val="90000"/>
              </a:lnSpc>
              <a:spcBef>
                <a:spcPts val="499"/>
              </a:spcBef>
              <a:buClr>
                <a:srgbClr val="000000"/>
              </a:buClr>
              <a:buFont typeface="Arial"/>
              <a:buChar char="•"/>
            </a:pPr>
            <a:r>
              <a:rPr b="0" lang="en-US" sz="2800" spc="-1" strike="noStrike">
                <a:solidFill>
                  <a:srgbClr val="000000"/>
                </a:solidFill>
                <a:latin typeface="Lato"/>
                <a:ea typeface="Lato"/>
              </a:rPr>
              <a:t>40 ảnh từ bộ SSIG – không lấy được</a:t>
            </a:r>
            <a:endParaRPr b="0" lang="en-US" sz="2800" spc="-1" strike="noStrike">
              <a:latin typeface="Arial"/>
            </a:endParaRPr>
          </a:p>
          <a:p>
            <a:pPr lvl="1" marL="685800" indent="-228240">
              <a:lnSpc>
                <a:spcPct val="90000"/>
              </a:lnSpc>
              <a:spcBef>
                <a:spcPts val="499"/>
              </a:spcBef>
              <a:buClr>
                <a:srgbClr val="000000"/>
              </a:buClr>
              <a:buFont typeface="Arial"/>
              <a:buChar char="•"/>
            </a:pPr>
            <a:r>
              <a:rPr b="0" lang="en-US" sz="2800" spc="-1" strike="noStrike">
                <a:solidFill>
                  <a:srgbClr val="000000"/>
                </a:solidFill>
                <a:latin typeface="Lato"/>
                <a:ea typeface="Lato"/>
              </a:rPr>
              <a:t>51 ảnh từ bộ AOLP Dataset – tải được</a:t>
            </a:r>
            <a:endParaRPr b="0" lang="en-US" sz="2800" spc="-1" strike="noStrike">
              <a:latin typeface="Arial"/>
            </a:endParaRPr>
          </a:p>
          <a:p>
            <a:pPr marL="228600" indent="-228240">
              <a:lnSpc>
                <a:spcPct val="90000"/>
              </a:lnSpc>
              <a:spcBef>
                <a:spcPts val="1001"/>
              </a:spcBef>
              <a:buClr>
                <a:srgbClr val="000000"/>
              </a:buClr>
              <a:buFont typeface="Arial"/>
              <a:buChar char="•"/>
            </a:pPr>
            <a:r>
              <a:rPr b="0" lang="en-US" sz="3200" spc="-1" strike="noStrike">
                <a:solidFill>
                  <a:srgbClr val="000000"/>
                </a:solidFill>
                <a:latin typeface="Lato"/>
                <a:ea typeface="Lato"/>
              </a:rPr>
              <a:t>Các ảnh đều đã được label. Nhưng gần như các ảnh đều là biển số dài.</a:t>
            </a:r>
            <a:endParaRPr b="0" lang="en-US" sz="3200" spc="-1" strike="noStrike">
              <a:latin typeface="Arial"/>
            </a:endParaRPr>
          </a:p>
          <a:p>
            <a:pPr marL="228600" indent="-228240">
              <a:lnSpc>
                <a:spcPct val="90000"/>
              </a:lnSpc>
              <a:spcBef>
                <a:spcPts val="1001"/>
              </a:spcBef>
              <a:buClr>
                <a:srgbClr val="000000"/>
              </a:buClr>
              <a:buFont typeface="Arial"/>
              <a:buChar char="•"/>
            </a:pPr>
            <a:r>
              <a:rPr b="0" lang="en-US" sz="3200" spc="-1" strike="noStrike">
                <a:solidFill>
                  <a:srgbClr val="000000"/>
                </a:solidFill>
                <a:latin typeface="Lato"/>
                <a:ea typeface="Lato"/>
              </a:rPr>
              <a:t>Tìm kiếm thêm các ảnh có biển số vuông, label và bổ sung vào bộ dữ liệu</a:t>
            </a:r>
            <a:endParaRPr b="0" lang="en-US" sz="3200" spc="-1" strike="noStrike">
              <a:latin typeface="Arial"/>
            </a:endParaRPr>
          </a:p>
          <a:p>
            <a:pPr>
              <a:lnSpc>
                <a:spcPct val="90000"/>
              </a:lnSpc>
              <a:spcBef>
                <a:spcPts val="1001"/>
              </a:spcBef>
              <a:tabLst>
                <a:tab algn="l" pos="0"/>
              </a:tabLst>
            </a:pPr>
            <a:endParaRPr b="0" lang="en-US" sz="3200" spc="-1" strike="noStrike">
              <a:latin typeface="Arial"/>
            </a:endParaRPr>
          </a:p>
        </p:txBody>
      </p:sp>
    </p:spTree>
  </p:cSld>
  <mc:AlternateContent>
    <mc:Choice Requires="p14">
      <p:transition spd="slow" p14:dur="2000"/>
    </mc:Choice>
    <mc:Fallback>
      <p:transition spd="slow"/>
    </mc:Fallback>
  </mc:AlternateContent>
  <p:timing>
    <p:tnLst>
      <p:par>
        <p:cTn id="168" dur="indefinite" restart="never" nodeType="tmRoot">
          <p:childTnLst>
            <p:seq>
              <p:cTn id="169" dur="indefinite" nodeType="mainSeq">
                <p:childTnLst>
                  <p:par>
                    <p:cTn id="170" fill="hold">
                      <p:stCondLst>
                        <p:cond delay="indefinite"/>
                      </p:stCondLst>
                      <p:childTnLst>
                        <p:par>
                          <p:cTn id="171" fill="hold">
                            <p:stCondLst>
                              <p:cond delay="0"/>
                            </p:stCondLst>
                            <p:childTnLst>
                              <p:par>
                                <p:cTn id="172" nodeType="clickEffect" fill="hold" presetClass="entr" presetID="42">
                                  <p:stCondLst>
                                    <p:cond delay="0"/>
                                  </p:stCondLst>
                                  <p:childTnLst>
                                    <p:set>
                                      <p:cBhvr>
                                        <p:cTn id="173" dur="1" fill="hold">
                                          <p:stCondLst>
                                            <p:cond delay="0"/>
                                          </p:stCondLst>
                                        </p:cTn>
                                        <p:tgtEl>
                                          <p:spTgt spid="304">
                                            <p:txEl>
                                              <p:pRg st="0" end="0"/>
                                            </p:txEl>
                                          </p:spTgt>
                                        </p:tgtEl>
                                        <p:attrNameLst>
                                          <p:attrName>style.visibility</p:attrName>
                                        </p:attrNameLst>
                                      </p:cBhvr>
                                      <p:to>
                                        <p:strVal val="visible"/>
                                      </p:to>
                                    </p:set>
                                    <p:animEffect filter="fade" transition="in">
                                      <p:cBhvr additive="repl">
                                        <p:cTn id="174" dur="1000"/>
                                        <p:tgtEl>
                                          <p:spTgt spid="304">
                                            <p:txEl>
                                              <p:pRg st="0" end="0"/>
                                            </p:txEl>
                                          </p:spTgt>
                                        </p:tgtEl>
                                      </p:cBhvr>
                                    </p:animEffect>
                                    <p:anim calcmode="lin" valueType="num">
                                      <p:cBhvr additive="repl">
                                        <p:cTn id="175" dur="1000" fill="hold"/>
                                        <p:tgtEl>
                                          <p:spTgt spid="304">
                                            <p:txEl>
                                              <p:pRg st="0" end="0"/>
                                            </p:txEl>
                                          </p:spTgt>
                                        </p:tgtEl>
                                        <p:attrNameLst>
                                          <p:attrName>ppt_x</p:attrName>
                                        </p:attrNameLst>
                                      </p:cBhvr>
                                      <p:tavLst>
                                        <p:tav tm="0">
                                          <p:val>
                                            <p:strVal val="#ppt_x"/>
                                          </p:val>
                                        </p:tav>
                                        <p:tav tm="100000">
                                          <p:val>
                                            <p:strVal val="#ppt_x"/>
                                          </p:val>
                                        </p:tav>
                                      </p:tavLst>
                                    </p:anim>
                                    <p:anim calcmode="lin" valueType="num">
                                      <p:cBhvr additive="repl">
                                        <p:cTn id="176" dur="1000" fill="hold"/>
                                        <p:tgtEl>
                                          <p:spTgt spid="304">
                                            <p:txEl>
                                              <p:pRg st="0" end="0"/>
                                            </p:txEl>
                                          </p:spTgt>
                                        </p:tgtEl>
                                        <p:attrNameLst>
                                          <p:attrName>ppt_y</p:attrName>
                                        </p:attrNameLst>
                                      </p:cBhvr>
                                      <p:tavLst>
                                        <p:tav tm="0">
                                          <p:val>
                                            <p:strVal val="#ppt_y+.1"/>
                                          </p:val>
                                        </p:tav>
                                        <p:tav tm="100000">
                                          <p:val>
                                            <p:strVal val="#ppt_y"/>
                                          </p:val>
                                        </p:tav>
                                      </p:tavLst>
                                    </p:anim>
                                  </p:childTnLst>
                                </p:cTn>
                              </p:par>
                              <p:par>
                                <p:cTn id="177" nodeType="withEffect" fill="hold" presetClass="entr" presetID="42">
                                  <p:stCondLst>
                                    <p:cond delay="0"/>
                                  </p:stCondLst>
                                  <p:childTnLst>
                                    <p:set>
                                      <p:cBhvr>
                                        <p:cTn id="178" dur="1" fill="hold">
                                          <p:stCondLst>
                                            <p:cond delay="0"/>
                                          </p:stCondLst>
                                        </p:cTn>
                                        <p:tgtEl>
                                          <p:spTgt spid="304">
                                            <p:txEl>
                                              <p:pRg st="1" end="1"/>
                                            </p:txEl>
                                          </p:spTgt>
                                        </p:tgtEl>
                                        <p:attrNameLst>
                                          <p:attrName>style.visibility</p:attrName>
                                        </p:attrNameLst>
                                      </p:cBhvr>
                                      <p:to>
                                        <p:strVal val="visible"/>
                                      </p:to>
                                    </p:set>
                                    <p:animEffect filter="fade" transition="in">
                                      <p:cBhvr additive="repl">
                                        <p:cTn id="179" dur="1000"/>
                                        <p:tgtEl>
                                          <p:spTgt spid="304">
                                            <p:txEl>
                                              <p:pRg st="1" end="1"/>
                                            </p:txEl>
                                          </p:spTgt>
                                        </p:tgtEl>
                                      </p:cBhvr>
                                    </p:animEffect>
                                    <p:anim calcmode="lin" valueType="num">
                                      <p:cBhvr additive="repl">
                                        <p:cTn id="180" dur="1000" fill="hold"/>
                                        <p:tgtEl>
                                          <p:spTgt spid="304">
                                            <p:txEl>
                                              <p:pRg st="1" end="1"/>
                                            </p:txEl>
                                          </p:spTgt>
                                        </p:tgtEl>
                                        <p:attrNameLst>
                                          <p:attrName>ppt_x</p:attrName>
                                        </p:attrNameLst>
                                      </p:cBhvr>
                                      <p:tavLst>
                                        <p:tav tm="0">
                                          <p:val>
                                            <p:strVal val="#ppt_x"/>
                                          </p:val>
                                        </p:tav>
                                        <p:tav tm="100000">
                                          <p:val>
                                            <p:strVal val="#ppt_x"/>
                                          </p:val>
                                        </p:tav>
                                      </p:tavLst>
                                    </p:anim>
                                    <p:anim calcmode="lin" valueType="num">
                                      <p:cBhvr additive="repl">
                                        <p:cTn id="181" dur="1000" fill="hold"/>
                                        <p:tgtEl>
                                          <p:spTgt spid="304">
                                            <p:txEl>
                                              <p:pRg st="1" end="1"/>
                                            </p:txEl>
                                          </p:spTgt>
                                        </p:tgtEl>
                                        <p:attrNameLst>
                                          <p:attrName>ppt_y</p:attrName>
                                        </p:attrNameLst>
                                      </p:cBhvr>
                                      <p:tavLst>
                                        <p:tav tm="0">
                                          <p:val>
                                            <p:strVal val="#ppt_y+.1"/>
                                          </p:val>
                                        </p:tav>
                                        <p:tav tm="100000">
                                          <p:val>
                                            <p:strVal val="#ppt_y"/>
                                          </p:val>
                                        </p:tav>
                                      </p:tavLst>
                                    </p:anim>
                                  </p:childTnLst>
                                </p:cTn>
                              </p:par>
                              <p:par>
                                <p:cTn id="182" nodeType="withEffect" fill="hold" presetClass="entr" presetID="42">
                                  <p:stCondLst>
                                    <p:cond delay="0"/>
                                  </p:stCondLst>
                                  <p:childTnLst>
                                    <p:set>
                                      <p:cBhvr>
                                        <p:cTn id="183" dur="1" fill="hold">
                                          <p:stCondLst>
                                            <p:cond delay="0"/>
                                          </p:stCondLst>
                                        </p:cTn>
                                        <p:tgtEl>
                                          <p:spTgt spid="304">
                                            <p:txEl>
                                              <p:pRg st="2" end="2"/>
                                            </p:txEl>
                                          </p:spTgt>
                                        </p:tgtEl>
                                        <p:attrNameLst>
                                          <p:attrName>style.visibility</p:attrName>
                                        </p:attrNameLst>
                                      </p:cBhvr>
                                      <p:to>
                                        <p:strVal val="visible"/>
                                      </p:to>
                                    </p:set>
                                    <p:animEffect filter="fade" transition="in">
                                      <p:cBhvr additive="repl">
                                        <p:cTn id="184" dur="1000"/>
                                        <p:tgtEl>
                                          <p:spTgt spid="304">
                                            <p:txEl>
                                              <p:pRg st="2" end="2"/>
                                            </p:txEl>
                                          </p:spTgt>
                                        </p:tgtEl>
                                      </p:cBhvr>
                                    </p:animEffect>
                                    <p:anim calcmode="lin" valueType="num">
                                      <p:cBhvr additive="repl">
                                        <p:cTn id="185" dur="1000" fill="hold"/>
                                        <p:tgtEl>
                                          <p:spTgt spid="304">
                                            <p:txEl>
                                              <p:pRg st="2" end="2"/>
                                            </p:txEl>
                                          </p:spTgt>
                                        </p:tgtEl>
                                        <p:attrNameLst>
                                          <p:attrName>ppt_x</p:attrName>
                                        </p:attrNameLst>
                                      </p:cBhvr>
                                      <p:tavLst>
                                        <p:tav tm="0">
                                          <p:val>
                                            <p:strVal val="#ppt_x"/>
                                          </p:val>
                                        </p:tav>
                                        <p:tav tm="100000">
                                          <p:val>
                                            <p:strVal val="#ppt_x"/>
                                          </p:val>
                                        </p:tav>
                                      </p:tavLst>
                                    </p:anim>
                                    <p:anim calcmode="lin" valueType="num">
                                      <p:cBhvr additive="repl">
                                        <p:cTn id="186" dur="1000" fill="hold"/>
                                        <p:tgtEl>
                                          <p:spTgt spid="304">
                                            <p:txEl>
                                              <p:pRg st="2" end="2"/>
                                            </p:txEl>
                                          </p:spTgt>
                                        </p:tgtEl>
                                        <p:attrNameLst>
                                          <p:attrName>ppt_y</p:attrName>
                                        </p:attrNameLst>
                                      </p:cBhvr>
                                      <p:tavLst>
                                        <p:tav tm="0">
                                          <p:val>
                                            <p:strVal val="#ppt_y+.1"/>
                                          </p:val>
                                        </p:tav>
                                        <p:tav tm="100000">
                                          <p:val>
                                            <p:strVal val="#ppt_y"/>
                                          </p:val>
                                        </p:tav>
                                      </p:tavLst>
                                    </p:anim>
                                  </p:childTnLst>
                                </p:cTn>
                              </p:par>
                              <p:par>
                                <p:cTn id="187" nodeType="withEffect" fill="hold" presetClass="entr" presetID="42">
                                  <p:stCondLst>
                                    <p:cond delay="0"/>
                                  </p:stCondLst>
                                  <p:childTnLst>
                                    <p:set>
                                      <p:cBhvr>
                                        <p:cTn id="188" dur="1" fill="hold">
                                          <p:stCondLst>
                                            <p:cond delay="0"/>
                                          </p:stCondLst>
                                        </p:cTn>
                                        <p:tgtEl>
                                          <p:spTgt spid="304">
                                            <p:txEl>
                                              <p:pRg st="3" end="3"/>
                                            </p:txEl>
                                          </p:spTgt>
                                        </p:tgtEl>
                                        <p:attrNameLst>
                                          <p:attrName>style.visibility</p:attrName>
                                        </p:attrNameLst>
                                      </p:cBhvr>
                                      <p:to>
                                        <p:strVal val="visible"/>
                                      </p:to>
                                    </p:set>
                                    <p:animEffect filter="fade" transition="in">
                                      <p:cBhvr additive="repl">
                                        <p:cTn id="189" dur="1000"/>
                                        <p:tgtEl>
                                          <p:spTgt spid="304">
                                            <p:txEl>
                                              <p:pRg st="3" end="3"/>
                                            </p:txEl>
                                          </p:spTgt>
                                        </p:tgtEl>
                                      </p:cBhvr>
                                    </p:animEffect>
                                    <p:anim calcmode="lin" valueType="num">
                                      <p:cBhvr additive="repl">
                                        <p:cTn id="190" dur="1000" fill="hold"/>
                                        <p:tgtEl>
                                          <p:spTgt spid="304">
                                            <p:txEl>
                                              <p:pRg st="3" end="3"/>
                                            </p:txEl>
                                          </p:spTgt>
                                        </p:tgtEl>
                                        <p:attrNameLst>
                                          <p:attrName>ppt_x</p:attrName>
                                        </p:attrNameLst>
                                      </p:cBhvr>
                                      <p:tavLst>
                                        <p:tav tm="0">
                                          <p:val>
                                            <p:strVal val="#ppt_x"/>
                                          </p:val>
                                        </p:tav>
                                        <p:tav tm="100000">
                                          <p:val>
                                            <p:strVal val="#ppt_x"/>
                                          </p:val>
                                        </p:tav>
                                      </p:tavLst>
                                    </p:anim>
                                    <p:anim calcmode="lin" valueType="num">
                                      <p:cBhvr additive="repl">
                                        <p:cTn id="191" dur="1000" fill="hold"/>
                                        <p:tgtEl>
                                          <p:spTgt spid="304">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192" fill="hold">
                      <p:stCondLst>
                        <p:cond delay="indefinite"/>
                      </p:stCondLst>
                      <p:childTnLst>
                        <p:par>
                          <p:cTn id="193" fill="hold">
                            <p:stCondLst>
                              <p:cond delay="0"/>
                            </p:stCondLst>
                            <p:childTnLst>
                              <p:par>
                                <p:cTn id="194" nodeType="clickEffect" fill="hold" presetClass="entr" presetID="42">
                                  <p:stCondLst>
                                    <p:cond delay="0"/>
                                  </p:stCondLst>
                                  <p:childTnLst>
                                    <p:set>
                                      <p:cBhvr>
                                        <p:cTn id="195" dur="1" fill="hold">
                                          <p:stCondLst>
                                            <p:cond delay="0"/>
                                          </p:stCondLst>
                                        </p:cTn>
                                        <p:tgtEl>
                                          <p:spTgt spid="304">
                                            <p:txEl>
                                              <p:pRg st="4" end="4"/>
                                            </p:txEl>
                                          </p:spTgt>
                                        </p:tgtEl>
                                        <p:attrNameLst>
                                          <p:attrName>style.visibility</p:attrName>
                                        </p:attrNameLst>
                                      </p:cBhvr>
                                      <p:to>
                                        <p:strVal val="visible"/>
                                      </p:to>
                                    </p:set>
                                    <p:animEffect filter="fade" transition="in">
                                      <p:cBhvr additive="repl">
                                        <p:cTn id="196" dur="1000"/>
                                        <p:tgtEl>
                                          <p:spTgt spid="304">
                                            <p:txEl>
                                              <p:pRg st="4" end="4"/>
                                            </p:txEl>
                                          </p:spTgt>
                                        </p:tgtEl>
                                      </p:cBhvr>
                                    </p:animEffect>
                                    <p:anim calcmode="lin" valueType="num">
                                      <p:cBhvr additive="repl">
                                        <p:cTn id="197" dur="1000" fill="hold"/>
                                        <p:tgtEl>
                                          <p:spTgt spid="304">
                                            <p:txEl>
                                              <p:pRg st="4" end="4"/>
                                            </p:txEl>
                                          </p:spTgt>
                                        </p:tgtEl>
                                        <p:attrNameLst>
                                          <p:attrName>ppt_x</p:attrName>
                                        </p:attrNameLst>
                                      </p:cBhvr>
                                      <p:tavLst>
                                        <p:tav tm="0">
                                          <p:val>
                                            <p:strVal val="#ppt_x"/>
                                          </p:val>
                                        </p:tav>
                                        <p:tav tm="100000">
                                          <p:val>
                                            <p:strVal val="#ppt_x"/>
                                          </p:val>
                                        </p:tav>
                                      </p:tavLst>
                                    </p:anim>
                                    <p:anim calcmode="lin" valueType="num">
                                      <p:cBhvr additive="repl">
                                        <p:cTn id="198" dur="1000" fill="hold"/>
                                        <p:tgtEl>
                                          <p:spTgt spid="304">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199" fill="hold">
                      <p:stCondLst>
                        <p:cond delay="indefinite"/>
                      </p:stCondLst>
                      <p:childTnLst>
                        <p:par>
                          <p:cTn id="200" fill="hold">
                            <p:stCondLst>
                              <p:cond delay="0"/>
                            </p:stCondLst>
                            <p:childTnLst>
                              <p:par>
                                <p:cTn id="201" nodeType="clickEffect" fill="hold" presetClass="entr" presetID="42">
                                  <p:stCondLst>
                                    <p:cond delay="0"/>
                                  </p:stCondLst>
                                  <p:childTnLst>
                                    <p:set>
                                      <p:cBhvr>
                                        <p:cTn id="202" dur="1" fill="hold">
                                          <p:stCondLst>
                                            <p:cond delay="0"/>
                                          </p:stCondLst>
                                        </p:cTn>
                                        <p:tgtEl>
                                          <p:spTgt spid="304">
                                            <p:txEl>
                                              <p:pRg st="5" end="5"/>
                                            </p:txEl>
                                          </p:spTgt>
                                        </p:tgtEl>
                                        <p:attrNameLst>
                                          <p:attrName>style.visibility</p:attrName>
                                        </p:attrNameLst>
                                      </p:cBhvr>
                                      <p:to>
                                        <p:strVal val="visible"/>
                                      </p:to>
                                    </p:set>
                                    <p:animEffect filter="fade" transition="in">
                                      <p:cBhvr additive="repl">
                                        <p:cTn id="203" dur="1000"/>
                                        <p:tgtEl>
                                          <p:spTgt spid="304">
                                            <p:txEl>
                                              <p:pRg st="5" end="5"/>
                                            </p:txEl>
                                          </p:spTgt>
                                        </p:tgtEl>
                                      </p:cBhvr>
                                    </p:animEffect>
                                    <p:anim calcmode="lin" valueType="num">
                                      <p:cBhvr additive="repl">
                                        <p:cTn id="204" dur="1000" fill="hold"/>
                                        <p:tgtEl>
                                          <p:spTgt spid="304">
                                            <p:txEl>
                                              <p:pRg st="5" end="5"/>
                                            </p:txEl>
                                          </p:spTgt>
                                        </p:tgtEl>
                                        <p:attrNameLst>
                                          <p:attrName>ppt_x</p:attrName>
                                        </p:attrNameLst>
                                      </p:cBhvr>
                                      <p:tavLst>
                                        <p:tav tm="0">
                                          <p:val>
                                            <p:strVal val="#ppt_x"/>
                                          </p:val>
                                        </p:tav>
                                        <p:tav tm="100000">
                                          <p:val>
                                            <p:strVal val="#ppt_x"/>
                                          </p:val>
                                        </p:tav>
                                      </p:tavLst>
                                    </p:anim>
                                    <p:anim calcmode="lin" valueType="num">
                                      <p:cBhvr additive="repl">
                                        <p:cTn id="205" dur="1000" fill="hold"/>
                                        <p:tgtEl>
                                          <p:spTgt spid="304">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5" name="TextShape 1"/>
          <p:cNvSpPr txBox="1"/>
          <p:nvPr/>
        </p:nvSpPr>
        <p:spPr>
          <a:xfrm>
            <a:off x="6867360" y="6572160"/>
            <a:ext cx="2057040" cy="364680"/>
          </a:xfrm>
          <a:prstGeom prst="rect">
            <a:avLst/>
          </a:prstGeom>
          <a:noFill/>
          <a:ln>
            <a:noFill/>
          </a:ln>
        </p:spPr>
        <p:txBody>
          <a:bodyPr lIns="90000" rIns="90000" tIns="45000" bIns="45000">
            <a:noAutofit/>
          </a:bodyPr>
          <a:p>
            <a:pPr algn="r">
              <a:lnSpc>
                <a:spcPct val="100000"/>
              </a:lnSpc>
            </a:pPr>
            <a:fld id="{599A3A18-300C-433D-B65A-1D770408764D}" type="slidenum">
              <a:rPr b="1" lang="en-US" sz="1200" spc="-1" strike="noStrike">
                <a:solidFill>
                  <a:srgbClr val="c00000"/>
                </a:solidFill>
                <a:latin typeface="Lato"/>
                <a:ea typeface="Lato"/>
              </a:rPr>
              <a:t>&lt;number&gt;</a:t>
            </a:fld>
            <a:endParaRPr b="0" lang="en-US" sz="1200" spc="-1" strike="noStrike">
              <a:latin typeface="Times New Roman"/>
            </a:endParaRPr>
          </a:p>
        </p:txBody>
      </p:sp>
      <p:sp>
        <p:nvSpPr>
          <p:cNvPr id="306" name="TextShape 2"/>
          <p:cNvSpPr txBox="1"/>
          <p:nvPr/>
        </p:nvSpPr>
        <p:spPr>
          <a:xfrm>
            <a:off x="235080" y="78480"/>
            <a:ext cx="8673480" cy="451440"/>
          </a:xfrm>
          <a:prstGeom prst="rect">
            <a:avLst/>
          </a:prstGeom>
          <a:noFill/>
          <a:ln>
            <a:noFill/>
          </a:ln>
        </p:spPr>
        <p:txBody>
          <a:bodyPr lIns="90000" rIns="90000" tIns="45000" bIns="45000">
            <a:noAutofit/>
          </a:bodyPr>
          <a:p>
            <a:pPr>
              <a:lnSpc>
                <a:spcPct val="90000"/>
              </a:lnSpc>
            </a:pPr>
            <a:r>
              <a:rPr b="1" lang="en-US" sz="2800" spc="-1" strike="noStrike">
                <a:solidFill>
                  <a:srgbClr val="ffffff"/>
                </a:solidFill>
                <a:latin typeface="Lato"/>
                <a:ea typeface="Lato"/>
              </a:rPr>
              <a:t>2. Tập dữ liệu và xử lý</a:t>
            </a:r>
            <a:endParaRPr b="0" lang="en-US" sz="2800" spc="-1" strike="noStrike">
              <a:solidFill>
                <a:srgbClr val="000000"/>
              </a:solidFill>
              <a:latin typeface="Calibri"/>
            </a:endParaRPr>
          </a:p>
        </p:txBody>
      </p:sp>
      <p:sp>
        <p:nvSpPr>
          <p:cNvPr id="307" name="TextShape 3"/>
          <p:cNvSpPr txBox="1"/>
          <p:nvPr/>
        </p:nvSpPr>
        <p:spPr>
          <a:xfrm>
            <a:off x="1064160" y="4739040"/>
            <a:ext cx="7015320" cy="645120"/>
          </a:xfrm>
          <a:prstGeom prst="rect">
            <a:avLst/>
          </a:prstGeom>
          <a:noFill/>
          <a:ln>
            <a:noFill/>
          </a:ln>
        </p:spPr>
        <p:txBody>
          <a:bodyPr lIns="90000" rIns="90000" tIns="45000" bIns="45000">
            <a:noAutofit/>
          </a:bodyPr>
          <a:p>
            <a:pPr algn="ctr">
              <a:lnSpc>
                <a:spcPct val="90000"/>
              </a:lnSpc>
              <a:spcBef>
                <a:spcPts val="1001"/>
              </a:spcBef>
              <a:tabLst>
                <a:tab algn="l" pos="0"/>
              </a:tabLst>
            </a:pPr>
            <a:r>
              <a:rPr b="0" lang="en-US" sz="1100" spc="-1" strike="noStrike">
                <a:solidFill>
                  <a:srgbClr val="000000"/>
                </a:solidFill>
                <a:latin typeface="Lato"/>
                <a:ea typeface="Lato"/>
              </a:rPr>
              <a:t>Một số ảnh trong bộ dữ liệu đã dược Label</a:t>
            </a:r>
            <a:endParaRPr b="0" lang="en-US" sz="1100" spc="-1" strike="noStrike">
              <a:solidFill>
                <a:srgbClr val="000000"/>
              </a:solidFill>
              <a:latin typeface="Calibri"/>
            </a:endParaRPr>
          </a:p>
        </p:txBody>
      </p:sp>
      <p:pic>
        <p:nvPicPr>
          <p:cNvPr id="308" name="Picture 25" descr="A collage of a car&#10;&#10;Description automatically generated with low confidence"/>
          <p:cNvPicPr/>
          <p:nvPr/>
        </p:nvPicPr>
        <p:blipFill>
          <a:blip r:embed="rId1"/>
          <a:stretch/>
        </p:blipFill>
        <p:spPr>
          <a:xfrm>
            <a:off x="362160" y="2006640"/>
            <a:ext cx="8419320" cy="2502000"/>
          </a:xfrm>
          <a:prstGeom prst="rect">
            <a:avLst/>
          </a:prstGeom>
          <a:ln>
            <a:noFill/>
          </a:ln>
        </p:spPr>
      </p:pic>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9" name="TextShape 1"/>
          <p:cNvSpPr txBox="1"/>
          <p:nvPr/>
        </p:nvSpPr>
        <p:spPr>
          <a:xfrm>
            <a:off x="6867360" y="6572160"/>
            <a:ext cx="2057040" cy="364680"/>
          </a:xfrm>
          <a:prstGeom prst="rect">
            <a:avLst/>
          </a:prstGeom>
          <a:noFill/>
          <a:ln>
            <a:noFill/>
          </a:ln>
        </p:spPr>
        <p:txBody>
          <a:bodyPr lIns="90000" rIns="90000" tIns="45000" bIns="45000">
            <a:noAutofit/>
          </a:bodyPr>
          <a:p>
            <a:pPr algn="r">
              <a:lnSpc>
                <a:spcPct val="100000"/>
              </a:lnSpc>
            </a:pPr>
            <a:fld id="{19F21762-5DFA-4B8D-BFFF-DABD06299B93}" type="slidenum">
              <a:rPr b="1" lang="en-US" sz="1200" spc="-1" strike="noStrike">
                <a:solidFill>
                  <a:srgbClr val="c00000"/>
                </a:solidFill>
                <a:latin typeface="Lato"/>
                <a:ea typeface="Lato"/>
              </a:rPr>
              <a:t>&lt;number&gt;</a:t>
            </a:fld>
            <a:endParaRPr b="0" lang="en-US" sz="1200" spc="-1" strike="noStrike">
              <a:latin typeface="Times New Roman"/>
            </a:endParaRPr>
          </a:p>
        </p:txBody>
      </p:sp>
      <p:sp>
        <p:nvSpPr>
          <p:cNvPr id="310" name="TextShape 2"/>
          <p:cNvSpPr txBox="1"/>
          <p:nvPr/>
        </p:nvSpPr>
        <p:spPr>
          <a:xfrm>
            <a:off x="235080" y="78480"/>
            <a:ext cx="8673480" cy="451440"/>
          </a:xfrm>
          <a:prstGeom prst="rect">
            <a:avLst/>
          </a:prstGeom>
          <a:noFill/>
          <a:ln>
            <a:noFill/>
          </a:ln>
        </p:spPr>
        <p:txBody>
          <a:bodyPr lIns="90000" rIns="90000" tIns="45000" bIns="45000">
            <a:noAutofit/>
          </a:bodyPr>
          <a:p>
            <a:pPr>
              <a:lnSpc>
                <a:spcPct val="90000"/>
              </a:lnSpc>
            </a:pPr>
            <a:r>
              <a:rPr b="1" lang="en-US" sz="2800" spc="-1" strike="noStrike">
                <a:solidFill>
                  <a:srgbClr val="ffffff"/>
                </a:solidFill>
                <a:latin typeface="Lato"/>
                <a:ea typeface="Lato"/>
              </a:rPr>
              <a:t>2. Tập dữ liệu và xử lý</a:t>
            </a:r>
            <a:endParaRPr b="0" lang="en-US" sz="2800" spc="-1" strike="noStrike">
              <a:solidFill>
                <a:srgbClr val="000000"/>
              </a:solidFill>
              <a:latin typeface="Calibri"/>
            </a:endParaRPr>
          </a:p>
        </p:txBody>
      </p:sp>
      <p:sp>
        <p:nvSpPr>
          <p:cNvPr id="311" name="TextShape 3"/>
          <p:cNvSpPr txBox="1"/>
          <p:nvPr/>
        </p:nvSpPr>
        <p:spPr>
          <a:xfrm>
            <a:off x="621000" y="4379400"/>
            <a:ext cx="7651440" cy="589320"/>
          </a:xfrm>
          <a:prstGeom prst="rect">
            <a:avLst/>
          </a:prstGeom>
          <a:noFill/>
          <a:ln>
            <a:noFill/>
          </a:ln>
        </p:spPr>
        <p:txBody>
          <a:bodyPr lIns="90000" rIns="90000" tIns="45000" bIns="45000">
            <a:noAutofit/>
          </a:bodyPr>
          <a:p>
            <a:pPr algn="ctr">
              <a:lnSpc>
                <a:spcPct val="90000"/>
              </a:lnSpc>
              <a:spcBef>
                <a:spcPts val="1001"/>
              </a:spcBef>
              <a:tabLst>
                <a:tab algn="l" pos="0"/>
              </a:tabLst>
            </a:pPr>
            <a:r>
              <a:rPr b="0" lang="en-US" sz="1100" spc="-1" strike="noStrike">
                <a:solidFill>
                  <a:srgbClr val="000000"/>
                </a:solidFill>
                <a:latin typeface="Lato"/>
                <a:ea typeface="Lato"/>
              </a:rPr>
              <a:t>Một số ảnh biển số vuông được thêm vào và Label</a:t>
            </a:r>
            <a:endParaRPr b="0" lang="en-US" sz="1100" spc="-1" strike="noStrike">
              <a:solidFill>
                <a:srgbClr val="000000"/>
              </a:solidFill>
              <a:latin typeface="Calibri"/>
            </a:endParaRPr>
          </a:p>
        </p:txBody>
      </p:sp>
      <p:grpSp>
        <p:nvGrpSpPr>
          <p:cNvPr id="312" name="Group 4"/>
          <p:cNvGrpSpPr/>
          <p:nvPr/>
        </p:nvGrpSpPr>
        <p:grpSpPr>
          <a:xfrm>
            <a:off x="621000" y="1772280"/>
            <a:ext cx="7415640" cy="2365200"/>
            <a:chOff x="621000" y="1772280"/>
            <a:chExt cx="7415640" cy="2365200"/>
          </a:xfrm>
        </p:grpSpPr>
        <p:pic>
          <p:nvPicPr>
            <p:cNvPr id="313" name="Picture 26" descr="The back of a car&#10;&#10;Description automatically generated with medium confidence"/>
            <p:cNvPicPr/>
            <p:nvPr/>
          </p:nvPicPr>
          <p:blipFill>
            <a:blip r:embed="rId1"/>
            <a:stretch/>
          </p:blipFill>
          <p:spPr>
            <a:xfrm>
              <a:off x="621000" y="1787760"/>
              <a:ext cx="2661120" cy="2349720"/>
            </a:xfrm>
            <a:prstGeom prst="rect">
              <a:avLst/>
            </a:prstGeom>
            <a:ln>
              <a:noFill/>
            </a:ln>
          </p:spPr>
        </p:pic>
        <p:pic>
          <p:nvPicPr>
            <p:cNvPr id="314" name="Hình ảnh 6" descr="Ảnh có chứa văn bản, ô tô, đậu xe, cũ&#10;&#10;Mô tả được tạo tự động"/>
            <p:cNvPicPr/>
            <p:nvPr/>
          </p:nvPicPr>
          <p:blipFill>
            <a:blip r:embed="rId2"/>
            <a:srcRect l="-72" t="0" r="-3628" b="36170"/>
            <a:stretch/>
          </p:blipFill>
          <p:spPr>
            <a:xfrm>
              <a:off x="3282480" y="1772280"/>
              <a:ext cx="2386440" cy="2365200"/>
            </a:xfrm>
            <a:prstGeom prst="rect">
              <a:avLst/>
            </a:prstGeom>
            <a:ln>
              <a:noFill/>
            </a:ln>
          </p:spPr>
        </p:pic>
        <p:pic>
          <p:nvPicPr>
            <p:cNvPr id="315" name="Hình ảnh 7" descr="Ảnh có chứa văn bản, ngoài trời&#10;&#10;Mô tả được tạo tự động"/>
            <p:cNvPicPr/>
            <p:nvPr/>
          </p:nvPicPr>
          <p:blipFill>
            <a:blip r:embed="rId3"/>
            <a:srcRect l="0" t="0" r="186" b="40786"/>
            <a:stretch/>
          </p:blipFill>
          <p:spPr>
            <a:xfrm>
              <a:off x="5585760" y="1787760"/>
              <a:ext cx="2450880" cy="2341080"/>
            </a:xfrm>
            <a:prstGeom prst="rect">
              <a:avLst/>
            </a:prstGeom>
            <a:ln>
              <a:noFill/>
            </a:ln>
          </p:spPr>
        </p:pic>
      </p:gr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6" name="TextShape 1"/>
          <p:cNvSpPr txBox="1"/>
          <p:nvPr/>
        </p:nvSpPr>
        <p:spPr>
          <a:xfrm>
            <a:off x="6867360" y="6572160"/>
            <a:ext cx="2057040" cy="364680"/>
          </a:xfrm>
          <a:prstGeom prst="rect">
            <a:avLst/>
          </a:prstGeom>
          <a:noFill/>
          <a:ln>
            <a:noFill/>
          </a:ln>
        </p:spPr>
        <p:txBody>
          <a:bodyPr lIns="90000" rIns="90000" tIns="45000" bIns="45000">
            <a:noAutofit/>
          </a:bodyPr>
          <a:p>
            <a:pPr algn="r">
              <a:lnSpc>
                <a:spcPct val="100000"/>
              </a:lnSpc>
            </a:pPr>
            <a:fld id="{82EEE565-3B5B-4A20-9616-7EA8ABFDC236}" type="slidenum">
              <a:rPr b="1" lang="en-US" sz="1200" spc="-1" strike="noStrike">
                <a:solidFill>
                  <a:srgbClr val="c00000"/>
                </a:solidFill>
                <a:latin typeface="Lato"/>
                <a:ea typeface="Lato"/>
              </a:rPr>
              <a:t>&lt;number&gt;</a:t>
            </a:fld>
            <a:endParaRPr b="0" lang="en-US" sz="1200" spc="-1" strike="noStrike">
              <a:latin typeface="Times New Roman"/>
            </a:endParaRPr>
          </a:p>
        </p:txBody>
      </p:sp>
      <p:sp>
        <p:nvSpPr>
          <p:cNvPr id="317" name="TextShape 2"/>
          <p:cNvSpPr txBox="1"/>
          <p:nvPr/>
        </p:nvSpPr>
        <p:spPr>
          <a:xfrm>
            <a:off x="235080" y="78480"/>
            <a:ext cx="8673480" cy="451440"/>
          </a:xfrm>
          <a:prstGeom prst="rect">
            <a:avLst/>
          </a:prstGeom>
          <a:noFill/>
          <a:ln>
            <a:noFill/>
          </a:ln>
        </p:spPr>
        <p:txBody>
          <a:bodyPr lIns="90000" rIns="90000" tIns="45000" bIns="45000">
            <a:noAutofit/>
          </a:bodyPr>
          <a:p>
            <a:pPr>
              <a:lnSpc>
                <a:spcPct val="90000"/>
              </a:lnSpc>
            </a:pPr>
            <a:r>
              <a:rPr b="1" lang="en-US" sz="2800" spc="-1" strike="noStrike">
                <a:solidFill>
                  <a:srgbClr val="ffffff"/>
                </a:solidFill>
                <a:latin typeface="Lato"/>
                <a:ea typeface="Lato"/>
              </a:rPr>
              <a:t>2. Tập dữ liệu và xử lý</a:t>
            </a:r>
            <a:endParaRPr b="0" lang="en-US" sz="2800" spc="-1" strike="noStrike">
              <a:solidFill>
                <a:srgbClr val="000000"/>
              </a:solidFill>
              <a:latin typeface="Calibri"/>
            </a:endParaRPr>
          </a:p>
        </p:txBody>
      </p:sp>
      <p:sp>
        <p:nvSpPr>
          <p:cNvPr id="318" name="TextShape 3"/>
          <p:cNvSpPr txBox="1"/>
          <p:nvPr/>
        </p:nvSpPr>
        <p:spPr>
          <a:xfrm>
            <a:off x="235080" y="963000"/>
            <a:ext cx="8673840" cy="5132520"/>
          </a:xfrm>
          <a:prstGeom prst="rect">
            <a:avLst/>
          </a:prstGeom>
          <a:noFill/>
          <a:ln>
            <a:noFill/>
          </a:ln>
        </p:spPr>
        <p:txBody>
          <a:bodyPr lIns="90000" rIns="90000" tIns="45000" bIns="45000">
            <a:noAutofit/>
          </a:bodyPr>
          <a:p>
            <a:pPr marL="228600" indent="-228240">
              <a:lnSpc>
                <a:spcPct val="90000"/>
              </a:lnSpc>
              <a:spcBef>
                <a:spcPts val="1001"/>
              </a:spcBef>
              <a:buClr>
                <a:srgbClr val="000000"/>
              </a:buClr>
              <a:buFont typeface="Arial"/>
              <a:buChar char="•"/>
            </a:pPr>
            <a:r>
              <a:rPr b="0" lang="en-US" sz="2800" spc="-1" strike="noStrike">
                <a:solidFill>
                  <a:srgbClr val="000000"/>
                </a:solidFill>
                <a:latin typeface="Lato"/>
                <a:ea typeface="Lato"/>
              </a:rPr>
              <a:t>Tổng cộng dữ liệu được chia thành 3 tập:</a:t>
            </a:r>
            <a:endParaRPr b="0" lang="en-US" sz="2800" spc="-1" strike="noStrike">
              <a:solidFill>
                <a:srgbClr val="000000"/>
              </a:solidFill>
              <a:latin typeface="Calibri"/>
            </a:endParaRPr>
          </a:p>
          <a:p>
            <a:pPr lvl="1" marL="685800" indent="-228240">
              <a:lnSpc>
                <a:spcPct val="90000"/>
              </a:lnSpc>
              <a:spcBef>
                <a:spcPts val="499"/>
              </a:spcBef>
              <a:buClr>
                <a:srgbClr val="000000"/>
              </a:buClr>
              <a:buFont typeface="Arial"/>
              <a:buChar char="•"/>
            </a:pPr>
            <a:r>
              <a:rPr b="0" lang="en-US" sz="2400" spc="-1" strike="noStrike">
                <a:solidFill>
                  <a:srgbClr val="000000"/>
                </a:solidFill>
                <a:latin typeface="Lato"/>
                <a:ea typeface="Lato"/>
              </a:rPr>
              <a:t>Train: 156 ảnh biển dài, 50 ảnh biển vuông</a:t>
            </a:r>
            <a:endParaRPr b="0" lang="en-US" sz="2400" spc="-1" strike="noStrike">
              <a:solidFill>
                <a:srgbClr val="000000"/>
              </a:solidFill>
              <a:latin typeface="Calibri"/>
            </a:endParaRPr>
          </a:p>
          <a:p>
            <a:pPr lvl="1" marL="685800" indent="-228240">
              <a:lnSpc>
                <a:spcPct val="90000"/>
              </a:lnSpc>
              <a:spcBef>
                <a:spcPts val="499"/>
              </a:spcBef>
              <a:buClr>
                <a:srgbClr val="000000"/>
              </a:buClr>
              <a:buFont typeface="Arial"/>
              <a:buChar char="•"/>
            </a:pPr>
            <a:r>
              <a:rPr b="0" lang="en-US" sz="2400" spc="-1" strike="noStrike">
                <a:solidFill>
                  <a:srgbClr val="000000"/>
                </a:solidFill>
                <a:latin typeface="Lato"/>
                <a:ea typeface="Lato"/>
              </a:rPr>
              <a:t>Val: 30 ảnh biển dài, 30 ảnh biển vuông</a:t>
            </a:r>
            <a:endParaRPr b="0" lang="en-US" sz="2400" spc="-1" strike="noStrike">
              <a:solidFill>
                <a:srgbClr val="000000"/>
              </a:solidFill>
              <a:latin typeface="Calibri"/>
            </a:endParaRPr>
          </a:p>
          <a:p>
            <a:pPr lvl="1" marL="685800" indent="-228240">
              <a:lnSpc>
                <a:spcPct val="90000"/>
              </a:lnSpc>
              <a:spcBef>
                <a:spcPts val="499"/>
              </a:spcBef>
              <a:buClr>
                <a:srgbClr val="000000"/>
              </a:buClr>
              <a:buFont typeface="Arial"/>
              <a:buChar char="•"/>
            </a:pPr>
            <a:r>
              <a:rPr b="0" lang="en-US" sz="2400" spc="-1" strike="noStrike">
                <a:solidFill>
                  <a:srgbClr val="000000"/>
                </a:solidFill>
                <a:latin typeface="Lato"/>
                <a:ea typeface="Lato"/>
              </a:rPr>
              <a:t>Test: 100 ảnh biển dài, 50 ảnh biển vuông</a:t>
            </a:r>
            <a:endParaRPr b="0" lang="en-US" sz="24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800" spc="-1" strike="noStrike">
                <a:solidFill>
                  <a:srgbClr val="000000"/>
                </a:solidFill>
                <a:latin typeface="Lato"/>
                <a:ea typeface="Lato"/>
              </a:rPr>
              <a:t>Vì số lượng ảnh trong bộ dữ liệu là không nhiều nên việc Sử dụng Data Augmentation rất quan trọng.</a:t>
            </a:r>
            <a:endParaRPr b="0" lang="en-US" sz="28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800" spc="-1" strike="noStrike">
                <a:solidFill>
                  <a:srgbClr val="000000"/>
                </a:solidFill>
                <a:latin typeface="Lato"/>
                <a:ea typeface="Lato"/>
              </a:rPr>
              <a:t>Các bước augment ngẫu nhiên:</a:t>
            </a:r>
            <a:endParaRPr b="0" lang="en-US" sz="2800" spc="-1" strike="noStrike">
              <a:solidFill>
                <a:srgbClr val="000000"/>
              </a:solidFill>
              <a:latin typeface="Calibri"/>
            </a:endParaRPr>
          </a:p>
          <a:p>
            <a:pPr lvl="1" marL="685800" indent="-228240">
              <a:lnSpc>
                <a:spcPct val="90000"/>
              </a:lnSpc>
              <a:spcBef>
                <a:spcPts val="499"/>
              </a:spcBef>
              <a:buClr>
                <a:srgbClr val="000000"/>
              </a:buClr>
              <a:buFont typeface="Arial"/>
              <a:buChar char="•"/>
            </a:pPr>
            <a:r>
              <a:rPr b="0" lang="en-US" sz="2400" spc="-1" strike="noStrike">
                <a:solidFill>
                  <a:srgbClr val="000000"/>
                </a:solidFill>
                <a:latin typeface="Lato"/>
                <a:ea typeface="Lato"/>
              </a:rPr>
              <a:t>Đặt tỉ lệ dài/rộng của biển số ngẫu nhiên trong (2,4)</a:t>
            </a:r>
            <a:endParaRPr b="0" lang="en-US" sz="2400" spc="-1" strike="noStrike">
              <a:solidFill>
                <a:srgbClr val="000000"/>
              </a:solidFill>
              <a:latin typeface="Calibri"/>
            </a:endParaRPr>
          </a:p>
          <a:p>
            <a:pPr lvl="1" marL="685800" indent="-228240">
              <a:lnSpc>
                <a:spcPct val="90000"/>
              </a:lnSpc>
              <a:spcBef>
                <a:spcPts val="499"/>
              </a:spcBef>
              <a:buClr>
                <a:srgbClr val="000000"/>
              </a:buClr>
              <a:buFont typeface="Arial"/>
              <a:buChar char="•"/>
            </a:pPr>
            <a:r>
              <a:rPr b="0" lang="en-US" sz="2400" spc="-1" strike="noStrike">
                <a:solidFill>
                  <a:srgbClr val="000000"/>
                </a:solidFill>
                <a:latin typeface="Lato"/>
                <a:ea typeface="Lato"/>
              </a:rPr>
              <a:t>Đưa biển số vào vùng trung tâm của ảnh, scale lại</a:t>
            </a:r>
            <a:endParaRPr b="0" lang="en-US" sz="2400" spc="-1" strike="noStrike">
              <a:solidFill>
                <a:srgbClr val="000000"/>
              </a:solidFill>
              <a:latin typeface="Calibri"/>
            </a:endParaRPr>
          </a:p>
          <a:p>
            <a:pPr lvl="1" marL="685800" indent="-228240">
              <a:lnSpc>
                <a:spcPct val="90000"/>
              </a:lnSpc>
              <a:spcBef>
                <a:spcPts val="499"/>
              </a:spcBef>
              <a:buClr>
                <a:srgbClr val="000000"/>
              </a:buClr>
              <a:buFont typeface="Arial"/>
              <a:buChar char="•"/>
            </a:pPr>
            <a:r>
              <a:rPr b="0" lang="en-US" sz="2400" spc="-1" strike="noStrike">
                <a:solidFill>
                  <a:srgbClr val="000000"/>
                </a:solidFill>
                <a:latin typeface="Lato"/>
                <a:ea typeface="Lato"/>
              </a:rPr>
              <a:t>Lật</a:t>
            </a:r>
            <a:endParaRPr b="0" lang="en-US" sz="2400" spc="-1" strike="noStrike">
              <a:solidFill>
                <a:srgbClr val="000000"/>
              </a:solidFill>
              <a:latin typeface="Calibri"/>
            </a:endParaRPr>
          </a:p>
        </p:txBody>
      </p:sp>
    </p:spTree>
  </p:cSld>
  <mc:AlternateContent>
    <mc:Choice Requires="p14">
      <p:transition spd="slow" p14:dur="2000"/>
    </mc:Choice>
    <mc:Fallback>
      <p:transition spd="slow"/>
    </mc:Fallback>
  </mc:AlternateContent>
  <p:timing>
    <p:tnLst>
      <p:par>
        <p:cTn id="206" dur="indefinite" restart="never" nodeType="tmRoot">
          <p:childTnLst>
            <p:seq>
              <p:cTn id="207" dur="indefinite" nodeType="mainSeq">
                <p:childTnLst>
                  <p:par>
                    <p:cTn id="208" fill="hold">
                      <p:stCondLst>
                        <p:cond delay="indefinite"/>
                      </p:stCondLst>
                      <p:childTnLst>
                        <p:par>
                          <p:cTn id="209" fill="hold">
                            <p:stCondLst>
                              <p:cond delay="0"/>
                            </p:stCondLst>
                            <p:childTnLst>
                              <p:par>
                                <p:cTn id="210" nodeType="clickEffect" fill="hold" presetClass="entr" presetID="42">
                                  <p:stCondLst>
                                    <p:cond delay="0"/>
                                  </p:stCondLst>
                                  <p:childTnLst>
                                    <p:set>
                                      <p:cBhvr>
                                        <p:cTn id="211" dur="1" fill="hold">
                                          <p:stCondLst>
                                            <p:cond delay="0"/>
                                          </p:stCondLst>
                                        </p:cTn>
                                        <p:tgtEl>
                                          <p:spTgt spid="318">
                                            <p:txEl>
                                              <p:pRg st="0" end="0"/>
                                            </p:txEl>
                                          </p:spTgt>
                                        </p:tgtEl>
                                        <p:attrNameLst>
                                          <p:attrName>style.visibility</p:attrName>
                                        </p:attrNameLst>
                                      </p:cBhvr>
                                      <p:to>
                                        <p:strVal val="visible"/>
                                      </p:to>
                                    </p:set>
                                    <p:animEffect filter="fade" transition="in">
                                      <p:cBhvr additive="repl">
                                        <p:cTn id="212" dur="1000"/>
                                        <p:tgtEl>
                                          <p:spTgt spid="318">
                                            <p:txEl>
                                              <p:pRg st="0" end="0"/>
                                            </p:txEl>
                                          </p:spTgt>
                                        </p:tgtEl>
                                      </p:cBhvr>
                                    </p:animEffect>
                                    <p:anim calcmode="lin" valueType="num">
                                      <p:cBhvr additive="repl">
                                        <p:cTn id="213" dur="1000" fill="hold"/>
                                        <p:tgtEl>
                                          <p:spTgt spid="318">
                                            <p:txEl>
                                              <p:pRg st="0" end="0"/>
                                            </p:txEl>
                                          </p:spTgt>
                                        </p:tgtEl>
                                        <p:attrNameLst>
                                          <p:attrName>ppt_x</p:attrName>
                                        </p:attrNameLst>
                                      </p:cBhvr>
                                      <p:tavLst>
                                        <p:tav tm="0">
                                          <p:val>
                                            <p:strVal val="#ppt_x"/>
                                          </p:val>
                                        </p:tav>
                                        <p:tav tm="100000">
                                          <p:val>
                                            <p:strVal val="#ppt_x"/>
                                          </p:val>
                                        </p:tav>
                                      </p:tavLst>
                                    </p:anim>
                                    <p:anim calcmode="lin" valueType="num">
                                      <p:cBhvr additive="repl">
                                        <p:cTn id="214" dur="1000" fill="hold"/>
                                        <p:tgtEl>
                                          <p:spTgt spid="318">
                                            <p:txEl>
                                              <p:pRg st="0" end="0"/>
                                            </p:txEl>
                                          </p:spTgt>
                                        </p:tgtEl>
                                        <p:attrNameLst>
                                          <p:attrName>ppt_y</p:attrName>
                                        </p:attrNameLst>
                                      </p:cBhvr>
                                      <p:tavLst>
                                        <p:tav tm="0">
                                          <p:val>
                                            <p:strVal val="#ppt_y+.1"/>
                                          </p:val>
                                        </p:tav>
                                        <p:tav tm="100000">
                                          <p:val>
                                            <p:strVal val="#ppt_y"/>
                                          </p:val>
                                        </p:tav>
                                      </p:tavLst>
                                    </p:anim>
                                  </p:childTnLst>
                                </p:cTn>
                              </p:par>
                              <p:par>
                                <p:cTn id="215" nodeType="withEffect" fill="hold" presetClass="entr" presetID="42">
                                  <p:stCondLst>
                                    <p:cond delay="0"/>
                                  </p:stCondLst>
                                  <p:childTnLst>
                                    <p:set>
                                      <p:cBhvr>
                                        <p:cTn id="216" dur="1" fill="hold">
                                          <p:stCondLst>
                                            <p:cond delay="0"/>
                                          </p:stCondLst>
                                        </p:cTn>
                                        <p:tgtEl>
                                          <p:spTgt spid="318">
                                            <p:txEl>
                                              <p:pRg st="1" end="1"/>
                                            </p:txEl>
                                          </p:spTgt>
                                        </p:tgtEl>
                                        <p:attrNameLst>
                                          <p:attrName>style.visibility</p:attrName>
                                        </p:attrNameLst>
                                      </p:cBhvr>
                                      <p:to>
                                        <p:strVal val="visible"/>
                                      </p:to>
                                    </p:set>
                                    <p:animEffect filter="fade" transition="in">
                                      <p:cBhvr additive="repl">
                                        <p:cTn id="217" dur="1000"/>
                                        <p:tgtEl>
                                          <p:spTgt spid="318">
                                            <p:txEl>
                                              <p:pRg st="1" end="1"/>
                                            </p:txEl>
                                          </p:spTgt>
                                        </p:tgtEl>
                                      </p:cBhvr>
                                    </p:animEffect>
                                    <p:anim calcmode="lin" valueType="num">
                                      <p:cBhvr additive="repl">
                                        <p:cTn id="218" dur="1000" fill="hold"/>
                                        <p:tgtEl>
                                          <p:spTgt spid="318">
                                            <p:txEl>
                                              <p:pRg st="1" end="1"/>
                                            </p:txEl>
                                          </p:spTgt>
                                        </p:tgtEl>
                                        <p:attrNameLst>
                                          <p:attrName>ppt_x</p:attrName>
                                        </p:attrNameLst>
                                      </p:cBhvr>
                                      <p:tavLst>
                                        <p:tav tm="0">
                                          <p:val>
                                            <p:strVal val="#ppt_x"/>
                                          </p:val>
                                        </p:tav>
                                        <p:tav tm="100000">
                                          <p:val>
                                            <p:strVal val="#ppt_x"/>
                                          </p:val>
                                        </p:tav>
                                      </p:tavLst>
                                    </p:anim>
                                    <p:anim calcmode="lin" valueType="num">
                                      <p:cBhvr additive="repl">
                                        <p:cTn id="219" dur="1000" fill="hold"/>
                                        <p:tgtEl>
                                          <p:spTgt spid="318">
                                            <p:txEl>
                                              <p:pRg st="1" end="1"/>
                                            </p:txEl>
                                          </p:spTgt>
                                        </p:tgtEl>
                                        <p:attrNameLst>
                                          <p:attrName>ppt_y</p:attrName>
                                        </p:attrNameLst>
                                      </p:cBhvr>
                                      <p:tavLst>
                                        <p:tav tm="0">
                                          <p:val>
                                            <p:strVal val="#ppt_y+.1"/>
                                          </p:val>
                                        </p:tav>
                                        <p:tav tm="100000">
                                          <p:val>
                                            <p:strVal val="#ppt_y"/>
                                          </p:val>
                                        </p:tav>
                                      </p:tavLst>
                                    </p:anim>
                                  </p:childTnLst>
                                </p:cTn>
                              </p:par>
                              <p:par>
                                <p:cTn id="220" nodeType="withEffect" fill="hold" presetClass="entr" presetID="42">
                                  <p:stCondLst>
                                    <p:cond delay="0"/>
                                  </p:stCondLst>
                                  <p:childTnLst>
                                    <p:set>
                                      <p:cBhvr>
                                        <p:cTn id="221" dur="1" fill="hold">
                                          <p:stCondLst>
                                            <p:cond delay="0"/>
                                          </p:stCondLst>
                                        </p:cTn>
                                        <p:tgtEl>
                                          <p:spTgt spid="318">
                                            <p:txEl>
                                              <p:pRg st="2" end="2"/>
                                            </p:txEl>
                                          </p:spTgt>
                                        </p:tgtEl>
                                        <p:attrNameLst>
                                          <p:attrName>style.visibility</p:attrName>
                                        </p:attrNameLst>
                                      </p:cBhvr>
                                      <p:to>
                                        <p:strVal val="visible"/>
                                      </p:to>
                                    </p:set>
                                    <p:animEffect filter="fade" transition="in">
                                      <p:cBhvr additive="repl">
                                        <p:cTn id="222" dur="1000"/>
                                        <p:tgtEl>
                                          <p:spTgt spid="318">
                                            <p:txEl>
                                              <p:pRg st="2" end="2"/>
                                            </p:txEl>
                                          </p:spTgt>
                                        </p:tgtEl>
                                      </p:cBhvr>
                                    </p:animEffect>
                                    <p:anim calcmode="lin" valueType="num">
                                      <p:cBhvr additive="repl">
                                        <p:cTn id="223" dur="1000" fill="hold"/>
                                        <p:tgtEl>
                                          <p:spTgt spid="318">
                                            <p:txEl>
                                              <p:pRg st="2" end="2"/>
                                            </p:txEl>
                                          </p:spTgt>
                                        </p:tgtEl>
                                        <p:attrNameLst>
                                          <p:attrName>ppt_x</p:attrName>
                                        </p:attrNameLst>
                                      </p:cBhvr>
                                      <p:tavLst>
                                        <p:tav tm="0">
                                          <p:val>
                                            <p:strVal val="#ppt_x"/>
                                          </p:val>
                                        </p:tav>
                                        <p:tav tm="100000">
                                          <p:val>
                                            <p:strVal val="#ppt_x"/>
                                          </p:val>
                                        </p:tav>
                                      </p:tavLst>
                                    </p:anim>
                                    <p:anim calcmode="lin" valueType="num">
                                      <p:cBhvr additive="repl">
                                        <p:cTn id="224" dur="1000" fill="hold"/>
                                        <p:tgtEl>
                                          <p:spTgt spid="318">
                                            <p:txEl>
                                              <p:pRg st="2" end="2"/>
                                            </p:txEl>
                                          </p:spTgt>
                                        </p:tgtEl>
                                        <p:attrNameLst>
                                          <p:attrName>ppt_y</p:attrName>
                                        </p:attrNameLst>
                                      </p:cBhvr>
                                      <p:tavLst>
                                        <p:tav tm="0">
                                          <p:val>
                                            <p:strVal val="#ppt_y+.1"/>
                                          </p:val>
                                        </p:tav>
                                        <p:tav tm="100000">
                                          <p:val>
                                            <p:strVal val="#ppt_y"/>
                                          </p:val>
                                        </p:tav>
                                      </p:tavLst>
                                    </p:anim>
                                  </p:childTnLst>
                                </p:cTn>
                              </p:par>
                              <p:par>
                                <p:cTn id="225" nodeType="withEffect" fill="hold" presetClass="entr" presetID="42">
                                  <p:stCondLst>
                                    <p:cond delay="0"/>
                                  </p:stCondLst>
                                  <p:childTnLst>
                                    <p:set>
                                      <p:cBhvr>
                                        <p:cTn id="226" dur="1" fill="hold">
                                          <p:stCondLst>
                                            <p:cond delay="0"/>
                                          </p:stCondLst>
                                        </p:cTn>
                                        <p:tgtEl>
                                          <p:spTgt spid="318">
                                            <p:txEl>
                                              <p:pRg st="3" end="3"/>
                                            </p:txEl>
                                          </p:spTgt>
                                        </p:tgtEl>
                                        <p:attrNameLst>
                                          <p:attrName>style.visibility</p:attrName>
                                        </p:attrNameLst>
                                      </p:cBhvr>
                                      <p:to>
                                        <p:strVal val="visible"/>
                                      </p:to>
                                    </p:set>
                                    <p:animEffect filter="fade" transition="in">
                                      <p:cBhvr additive="repl">
                                        <p:cTn id="227" dur="1000"/>
                                        <p:tgtEl>
                                          <p:spTgt spid="318">
                                            <p:txEl>
                                              <p:pRg st="3" end="3"/>
                                            </p:txEl>
                                          </p:spTgt>
                                        </p:tgtEl>
                                      </p:cBhvr>
                                    </p:animEffect>
                                    <p:anim calcmode="lin" valueType="num">
                                      <p:cBhvr additive="repl">
                                        <p:cTn id="228" dur="1000" fill="hold"/>
                                        <p:tgtEl>
                                          <p:spTgt spid="318">
                                            <p:txEl>
                                              <p:pRg st="3" end="3"/>
                                            </p:txEl>
                                          </p:spTgt>
                                        </p:tgtEl>
                                        <p:attrNameLst>
                                          <p:attrName>ppt_x</p:attrName>
                                        </p:attrNameLst>
                                      </p:cBhvr>
                                      <p:tavLst>
                                        <p:tav tm="0">
                                          <p:val>
                                            <p:strVal val="#ppt_x"/>
                                          </p:val>
                                        </p:tav>
                                        <p:tav tm="100000">
                                          <p:val>
                                            <p:strVal val="#ppt_x"/>
                                          </p:val>
                                        </p:tav>
                                      </p:tavLst>
                                    </p:anim>
                                    <p:anim calcmode="lin" valueType="num">
                                      <p:cBhvr additive="repl">
                                        <p:cTn id="229" dur="1000" fill="hold"/>
                                        <p:tgtEl>
                                          <p:spTgt spid="318">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30" fill="hold">
                      <p:stCondLst>
                        <p:cond delay="indefinite"/>
                      </p:stCondLst>
                      <p:childTnLst>
                        <p:par>
                          <p:cTn id="231" fill="hold">
                            <p:stCondLst>
                              <p:cond delay="0"/>
                            </p:stCondLst>
                            <p:childTnLst>
                              <p:par>
                                <p:cTn id="232" nodeType="clickEffect" fill="hold" presetClass="entr" presetID="42">
                                  <p:stCondLst>
                                    <p:cond delay="0"/>
                                  </p:stCondLst>
                                  <p:childTnLst>
                                    <p:set>
                                      <p:cBhvr>
                                        <p:cTn id="233" dur="1" fill="hold">
                                          <p:stCondLst>
                                            <p:cond delay="0"/>
                                          </p:stCondLst>
                                        </p:cTn>
                                        <p:tgtEl>
                                          <p:spTgt spid="318">
                                            <p:txEl>
                                              <p:pRg st="4" end="4"/>
                                            </p:txEl>
                                          </p:spTgt>
                                        </p:tgtEl>
                                        <p:attrNameLst>
                                          <p:attrName>style.visibility</p:attrName>
                                        </p:attrNameLst>
                                      </p:cBhvr>
                                      <p:to>
                                        <p:strVal val="visible"/>
                                      </p:to>
                                    </p:set>
                                    <p:animEffect filter="fade" transition="in">
                                      <p:cBhvr additive="repl">
                                        <p:cTn id="234" dur="1000"/>
                                        <p:tgtEl>
                                          <p:spTgt spid="318">
                                            <p:txEl>
                                              <p:pRg st="4" end="4"/>
                                            </p:txEl>
                                          </p:spTgt>
                                        </p:tgtEl>
                                      </p:cBhvr>
                                    </p:animEffect>
                                    <p:anim calcmode="lin" valueType="num">
                                      <p:cBhvr additive="repl">
                                        <p:cTn id="235" dur="1000" fill="hold"/>
                                        <p:tgtEl>
                                          <p:spTgt spid="318">
                                            <p:txEl>
                                              <p:pRg st="4" end="4"/>
                                            </p:txEl>
                                          </p:spTgt>
                                        </p:tgtEl>
                                        <p:attrNameLst>
                                          <p:attrName>ppt_x</p:attrName>
                                        </p:attrNameLst>
                                      </p:cBhvr>
                                      <p:tavLst>
                                        <p:tav tm="0">
                                          <p:val>
                                            <p:strVal val="#ppt_x"/>
                                          </p:val>
                                        </p:tav>
                                        <p:tav tm="100000">
                                          <p:val>
                                            <p:strVal val="#ppt_x"/>
                                          </p:val>
                                        </p:tav>
                                      </p:tavLst>
                                    </p:anim>
                                    <p:anim calcmode="lin" valueType="num">
                                      <p:cBhvr additive="repl">
                                        <p:cTn id="236" dur="1000" fill="hold"/>
                                        <p:tgtEl>
                                          <p:spTgt spid="318">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37" fill="hold">
                      <p:stCondLst>
                        <p:cond delay="indefinite"/>
                      </p:stCondLst>
                      <p:childTnLst>
                        <p:par>
                          <p:cTn id="238" fill="hold">
                            <p:stCondLst>
                              <p:cond delay="0"/>
                            </p:stCondLst>
                            <p:childTnLst>
                              <p:par>
                                <p:cTn id="239" nodeType="clickEffect" fill="hold" presetClass="entr" presetID="42">
                                  <p:stCondLst>
                                    <p:cond delay="0"/>
                                  </p:stCondLst>
                                  <p:childTnLst>
                                    <p:set>
                                      <p:cBhvr>
                                        <p:cTn id="240" dur="1" fill="hold">
                                          <p:stCondLst>
                                            <p:cond delay="0"/>
                                          </p:stCondLst>
                                        </p:cTn>
                                        <p:tgtEl>
                                          <p:spTgt spid="318">
                                            <p:txEl>
                                              <p:pRg st="5" end="5"/>
                                            </p:txEl>
                                          </p:spTgt>
                                        </p:tgtEl>
                                        <p:attrNameLst>
                                          <p:attrName>style.visibility</p:attrName>
                                        </p:attrNameLst>
                                      </p:cBhvr>
                                      <p:to>
                                        <p:strVal val="visible"/>
                                      </p:to>
                                    </p:set>
                                    <p:animEffect filter="fade" transition="in">
                                      <p:cBhvr additive="repl">
                                        <p:cTn id="241" dur="1000"/>
                                        <p:tgtEl>
                                          <p:spTgt spid="318">
                                            <p:txEl>
                                              <p:pRg st="5" end="5"/>
                                            </p:txEl>
                                          </p:spTgt>
                                        </p:tgtEl>
                                      </p:cBhvr>
                                    </p:animEffect>
                                    <p:anim calcmode="lin" valueType="num">
                                      <p:cBhvr additive="repl">
                                        <p:cTn id="242" dur="1000" fill="hold"/>
                                        <p:tgtEl>
                                          <p:spTgt spid="318">
                                            <p:txEl>
                                              <p:pRg st="5" end="5"/>
                                            </p:txEl>
                                          </p:spTgt>
                                        </p:tgtEl>
                                        <p:attrNameLst>
                                          <p:attrName>ppt_x</p:attrName>
                                        </p:attrNameLst>
                                      </p:cBhvr>
                                      <p:tavLst>
                                        <p:tav tm="0">
                                          <p:val>
                                            <p:strVal val="#ppt_x"/>
                                          </p:val>
                                        </p:tav>
                                        <p:tav tm="100000">
                                          <p:val>
                                            <p:strVal val="#ppt_x"/>
                                          </p:val>
                                        </p:tav>
                                      </p:tavLst>
                                    </p:anim>
                                    <p:anim calcmode="lin" valueType="num">
                                      <p:cBhvr additive="repl">
                                        <p:cTn id="243" dur="1000" fill="hold"/>
                                        <p:tgtEl>
                                          <p:spTgt spid="318">
                                            <p:txEl>
                                              <p:pRg st="5" end="5"/>
                                            </p:txEl>
                                          </p:spTgt>
                                        </p:tgtEl>
                                        <p:attrNameLst>
                                          <p:attrName>ppt_y</p:attrName>
                                        </p:attrNameLst>
                                      </p:cBhvr>
                                      <p:tavLst>
                                        <p:tav tm="0">
                                          <p:val>
                                            <p:strVal val="#ppt_y+.1"/>
                                          </p:val>
                                        </p:tav>
                                        <p:tav tm="100000">
                                          <p:val>
                                            <p:strVal val="#ppt_y"/>
                                          </p:val>
                                        </p:tav>
                                      </p:tavLst>
                                    </p:anim>
                                  </p:childTnLst>
                                </p:cTn>
                              </p:par>
                              <p:par>
                                <p:cTn id="244" nodeType="withEffect" fill="hold" presetClass="entr" presetID="42">
                                  <p:stCondLst>
                                    <p:cond delay="0"/>
                                  </p:stCondLst>
                                  <p:childTnLst>
                                    <p:set>
                                      <p:cBhvr>
                                        <p:cTn id="245" dur="1" fill="hold">
                                          <p:stCondLst>
                                            <p:cond delay="0"/>
                                          </p:stCondLst>
                                        </p:cTn>
                                        <p:tgtEl>
                                          <p:spTgt spid="318">
                                            <p:txEl>
                                              <p:pRg st="6" end="6"/>
                                            </p:txEl>
                                          </p:spTgt>
                                        </p:tgtEl>
                                        <p:attrNameLst>
                                          <p:attrName>style.visibility</p:attrName>
                                        </p:attrNameLst>
                                      </p:cBhvr>
                                      <p:to>
                                        <p:strVal val="visible"/>
                                      </p:to>
                                    </p:set>
                                    <p:animEffect filter="fade" transition="in">
                                      <p:cBhvr additive="repl">
                                        <p:cTn id="246" dur="1000"/>
                                        <p:tgtEl>
                                          <p:spTgt spid="318">
                                            <p:txEl>
                                              <p:pRg st="6" end="6"/>
                                            </p:txEl>
                                          </p:spTgt>
                                        </p:tgtEl>
                                      </p:cBhvr>
                                    </p:animEffect>
                                    <p:anim calcmode="lin" valueType="num">
                                      <p:cBhvr additive="repl">
                                        <p:cTn id="247" dur="1000" fill="hold"/>
                                        <p:tgtEl>
                                          <p:spTgt spid="318">
                                            <p:txEl>
                                              <p:pRg st="6" end="6"/>
                                            </p:txEl>
                                          </p:spTgt>
                                        </p:tgtEl>
                                        <p:attrNameLst>
                                          <p:attrName>ppt_x</p:attrName>
                                        </p:attrNameLst>
                                      </p:cBhvr>
                                      <p:tavLst>
                                        <p:tav tm="0">
                                          <p:val>
                                            <p:strVal val="#ppt_x"/>
                                          </p:val>
                                        </p:tav>
                                        <p:tav tm="100000">
                                          <p:val>
                                            <p:strVal val="#ppt_x"/>
                                          </p:val>
                                        </p:tav>
                                      </p:tavLst>
                                    </p:anim>
                                    <p:anim calcmode="lin" valueType="num">
                                      <p:cBhvr additive="repl">
                                        <p:cTn id="248" dur="1000" fill="hold"/>
                                        <p:tgtEl>
                                          <p:spTgt spid="318">
                                            <p:txEl>
                                              <p:pRg st="6" end="6"/>
                                            </p:txEl>
                                          </p:spTgt>
                                        </p:tgtEl>
                                        <p:attrNameLst>
                                          <p:attrName>ppt_y</p:attrName>
                                        </p:attrNameLst>
                                      </p:cBhvr>
                                      <p:tavLst>
                                        <p:tav tm="0">
                                          <p:val>
                                            <p:strVal val="#ppt_y+.1"/>
                                          </p:val>
                                        </p:tav>
                                        <p:tav tm="100000">
                                          <p:val>
                                            <p:strVal val="#ppt_y"/>
                                          </p:val>
                                        </p:tav>
                                      </p:tavLst>
                                    </p:anim>
                                  </p:childTnLst>
                                </p:cTn>
                              </p:par>
                              <p:par>
                                <p:cTn id="249" nodeType="withEffect" fill="hold" presetClass="entr" presetID="42">
                                  <p:stCondLst>
                                    <p:cond delay="0"/>
                                  </p:stCondLst>
                                  <p:childTnLst>
                                    <p:set>
                                      <p:cBhvr>
                                        <p:cTn id="250" dur="1" fill="hold">
                                          <p:stCondLst>
                                            <p:cond delay="0"/>
                                          </p:stCondLst>
                                        </p:cTn>
                                        <p:tgtEl>
                                          <p:spTgt spid="318">
                                            <p:txEl>
                                              <p:pRg st="7" end="7"/>
                                            </p:txEl>
                                          </p:spTgt>
                                        </p:tgtEl>
                                        <p:attrNameLst>
                                          <p:attrName>style.visibility</p:attrName>
                                        </p:attrNameLst>
                                      </p:cBhvr>
                                      <p:to>
                                        <p:strVal val="visible"/>
                                      </p:to>
                                    </p:set>
                                    <p:animEffect filter="fade" transition="in">
                                      <p:cBhvr additive="repl">
                                        <p:cTn id="251" dur="1000"/>
                                        <p:tgtEl>
                                          <p:spTgt spid="318">
                                            <p:txEl>
                                              <p:pRg st="7" end="7"/>
                                            </p:txEl>
                                          </p:spTgt>
                                        </p:tgtEl>
                                      </p:cBhvr>
                                    </p:animEffect>
                                    <p:anim calcmode="lin" valueType="num">
                                      <p:cBhvr additive="repl">
                                        <p:cTn id="252" dur="1000" fill="hold"/>
                                        <p:tgtEl>
                                          <p:spTgt spid="318">
                                            <p:txEl>
                                              <p:pRg st="7" end="7"/>
                                            </p:txEl>
                                          </p:spTgt>
                                        </p:tgtEl>
                                        <p:attrNameLst>
                                          <p:attrName>ppt_x</p:attrName>
                                        </p:attrNameLst>
                                      </p:cBhvr>
                                      <p:tavLst>
                                        <p:tav tm="0">
                                          <p:val>
                                            <p:strVal val="#ppt_x"/>
                                          </p:val>
                                        </p:tav>
                                        <p:tav tm="100000">
                                          <p:val>
                                            <p:strVal val="#ppt_x"/>
                                          </p:val>
                                        </p:tav>
                                      </p:tavLst>
                                    </p:anim>
                                    <p:anim calcmode="lin" valueType="num">
                                      <p:cBhvr additive="repl">
                                        <p:cTn id="253" dur="1000" fill="hold"/>
                                        <p:tgtEl>
                                          <p:spTgt spid="318">
                                            <p:txEl>
                                              <p:pRg st="7" end="7"/>
                                            </p:txEl>
                                          </p:spTgt>
                                        </p:tgtEl>
                                        <p:attrNameLst>
                                          <p:attrName>ppt_y</p:attrName>
                                        </p:attrNameLst>
                                      </p:cBhvr>
                                      <p:tavLst>
                                        <p:tav tm="0">
                                          <p:val>
                                            <p:strVal val="#ppt_y+.1"/>
                                          </p:val>
                                        </p:tav>
                                        <p:tav tm="100000">
                                          <p:val>
                                            <p:strVal val="#ppt_y"/>
                                          </p:val>
                                        </p:tav>
                                      </p:tavLst>
                                    </p:anim>
                                  </p:childTnLst>
                                </p:cTn>
                              </p:par>
                              <p:par>
                                <p:cTn id="254" nodeType="withEffect" fill="hold" presetClass="entr" presetID="42">
                                  <p:stCondLst>
                                    <p:cond delay="0"/>
                                  </p:stCondLst>
                                  <p:childTnLst>
                                    <p:set>
                                      <p:cBhvr>
                                        <p:cTn id="255" dur="1" fill="hold">
                                          <p:stCondLst>
                                            <p:cond delay="0"/>
                                          </p:stCondLst>
                                        </p:cTn>
                                        <p:tgtEl>
                                          <p:spTgt spid="318">
                                            <p:txEl>
                                              <p:pRg st="8" end="8"/>
                                            </p:txEl>
                                          </p:spTgt>
                                        </p:tgtEl>
                                        <p:attrNameLst>
                                          <p:attrName>style.visibility</p:attrName>
                                        </p:attrNameLst>
                                      </p:cBhvr>
                                      <p:to>
                                        <p:strVal val="visible"/>
                                      </p:to>
                                    </p:set>
                                    <p:animEffect filter="fade" transition="in">
                                      <p:cBhvr additive="repl">
                                        <p:cTn id="256" dur="1000"/>
                                        <p:tgtEl>
                                          <p:spTgt spid="318">
                                            <p:txEl>
                                              <p:pRg st="8" end="8"/>
                                            </p:txEl>
                                          </p:spTgt>
                                        </p:tgtEl>
                                      </p:cBhvr>
                                    </p:animEffect>
                                    <p:anim calcmode="lin" valueType="num">
                                      <p:cBhvr additive="repl">
                                        <p:cTn id="257" dur="1000" fill="hold"/>
                                        <p:tgtEl>
                                          <p:spTgt spid="318">
                                            <p:txEl>
                                              <p:pRg st="8" end="8"/>
                                            </p:txEl>
                                          </p:spTgt>
                                        </p:tgtEl>
                                        <p:attrNameLst>
                                          <p:attrName>ppt_x</p:attrName>
                                        </p:attrNameLst>
                                      </p:cBhvr>
                                      <p:tavLst>
                                        <p:tav tm="0">
                                          <p:val>
                                            <p:strVal val="#ppt_x"/>
                                          </p:val>
                                        </p:tav>
                                        <p:tav tm="100000">
                                          <p:val>
                                            <p:strVal val="#ppt_x"/>
                                          </p:val>
                                        </p:tav>
                                      </p:tavLst>
                                    </p:anim>
                                    <p:anim calcmode="lin" valueType="num">
                                      <p:cBhvr additive="repl">
                                        <p:cTn id="258" dur="1000" fill="hold"/>
                                        <p:tgtEl>
                                          <p:spTgt spid="318">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9" name="TextShape 1"/>
          <p:cNvSpPr txBox="1"/>
          <p:nvPr/>
        </p:nvSpPr>
        <p:spPr>
          <a:xfrm>
            <a:off x="6867360" y="6572160"/>
            <a:ext cx="2057040" cy="364680"/>
          </a:xfrm>
          <a:prstGeom prst="rect">
            <a:avLst/>
          </a:prstGeom>
          <a:noFill/>
          <a:ln>
            <a:noFill/>
          </a:ln>
        </p:spPr>
        <p:txBody>
          <a:bodyPr lIns="90000" rIns="90000" tIns="45000" bIns="45000">
            <a:noAutofit/>
          </a:bodyPr>
          <a:p>
            <a:pPr algn="r">
              <a:lnSpc>
                <a:spcPct val="100000"/>
              </a:lnSpc>
            </a:pPr>
            <a:fld id="{3C1DBD71-A127-4F5D-B795-0828FCACD56B}" type="slidenum">
              <a:rPr b="1" lang="en-US" sz="1200" spc="-1" strike="noStrike">
                <a:solidFill>
                  <a:srgbClr val="c00000"/>
                </a:solidFill>
                <a:latin typeface="Lato"/>
                <a:ea typeface="Lato"/>
              </a:rPr>
              <a:t>&lt;number&gt;</a:t>
            </a:fld>
            <a:endParaRPr b="0" lang="en-US" sz="1200" spc="-1" strike="noStrike">
              <a:latin typeface="Times New Roman"/>
            </a:endParaRPr>
          </a:p>
        </p:txBody>
      </p:sp>
      <p:sp>
        <p:nvSpPr>
          <p:cNvPr id="320" name="CustomShape 2"/>
          <p:cNvSpPr/>
          <p:nvPr/>
        </p:nvSpPr>
        <p:spPr>
          <a:xfrm>
            <a:off x="3492000" y="2961000"/>
            <a:ext cx="5651640" cy="155268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4800" spc="-1" strike="noStrike">
                <a:solidFill>
                  <a:srgbClr val="ff0000"/>
                </a:solidFill>
                <a:latin typeface="Calibri"/>
              </a:rPr>
              <a:t>3. Cơ sở lý thuyết và phương pháp</a:t>
            </a:r>
            <a:endParaRPr b="0" lang="en-US" sz="4800" spc="-1" strike="noStrike">
              <a:latin typeface="Arial"/>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1" name="TextShape 1"/>
          <p:cNvSpPr txBox="1"/>
          <p:nvPr/>
        </p:nvSpPr>
        <p:spPr>
          <a:xfrm>
            <a:off x="6867360" y="6572160"/>
            <a:ext cx="2057040" cy="364680"/>
          </a:xfrm>
          <a:prstGeom prst="rect">
            <a:avLst/>
          </a:prstGeom>
          <a:noFill/>
          <a:ln>
            <a:noFill/>
          </a:ln>
        </p:spPr>
        <p:txBody>
          <a:bodyPr lIns="90000" rIns="90000" tIns="45000" bIns="45000">
            <a:noAutofit/>
          </a:bodyPr>
          <a:p>
            <a:pPr algn="r">
              <a:lnSpc>
                <a:spcPct val="100000"/>
              </a:lnSpc>
            </a:pPr>
            <a:fld id="{96DBE449-D952-4F37-B9A7-5F796D92FF4B}" type="slidenum">
              <a:rPr b="1" lang="en-US" sz="1200" spc="-1" strike="noStrike">
                <a:solidFill>
                  <a:srgbClr val="c00000"/>
                </a:solidFill>
                <a:latin typeface="Lato"/>
                <a:ea typeface="Lato"/>
              </a:rPr>
              <a:t>&lt;number&gt;</a:t>
            </a:fld>
            <a:endParaRPr b="0" lang="en-US" sz="1200" spc="-1" strike="noStrike">
              <a:latin typeface="Times New Roman"/>
            </a:endParaRPr>
          </a:p>
        </p:txBody>
      </p:sp>
      <p:sp>
        <p:nvSpPr>
          <p:cNvPr id="322" name="TextShape 2"/>
          <p:cNvSpPr txBox="1"/>
          <p:nvPr/>
        </p:nvSpPr>
        <p:spPr>
          <a:xfrm>
            <a:off x="235080" y="78480"/>
            <a:ext cx="8673480" cy="451440"/>
          </a:xfrm>
          <a:prstGeom prst="rect">
            <a:avLst/>
          </a:prstGeom>
          <a:noFill/>
          <a:ln>
            <a:noFill/>
          </a:ln>
        </p:spPr>
        <p:txBody>
          <a:bodyPr lIns="90000" rIns="90000" tIns="45000" bIns="45000">
            <a:noAutofit/>
          </a:bodyPr>
          <a:p>
            <a:pPr>
              <a:lnSpc>
                <a:spcPct val="90000"/>
              </a:lnSpc>
            </a:pPr>
            <a:r>
              <a:rPr b="1" lang="en-US" sz="2800" spc="-1" strike="noStrike">
                <a:solidFill>
                  <a:srgbClr val="ffffff"/>
                </a:solidFill>
                <a:latin typeface="Lato"/>
                <a:ea typeface="Lato"/>
              </a:rPr>
              <a:t>3. Cơ sở lý thuyết và phương pháp</a:t>
            </a:r>
            <a:endParaRPr b="0" lang="en-US" sz="2800" spc="-1" strike="noStrike">
              <a:solidFill>
                <a:srgbClr val="000000"/>
              </a:solidFill>
              <a:latin typeface="Calibri"/>
            </a:endParaRPr>
          </a:p>
        </p:txBody>
      </p:sp>
      <p:sp>
        <p:nvSpPr>
          <p:cNvPr id="323" name="TextShape 3"/>
          <p:cNvSpPr txBox="1"/>
          <p:nvPr/>
        </p:nvSpPr>
        <p:spPr>
          <a:xfrm>
            <a:off x="235080" y="841320"/>
            <a:ext cx="9047880" cy="5303160"/>
          </a:xfrm>
          <a:prstGeom prst="rect">
            <a:avLst/>
          </a:prstGeom>
          <a:noFill/>
          <a:ln>
            <a:noFill/>
          </a:ln>
        </p:spPr>
        <p:txBody>
          <a:bodyPr lIns="90000" rIns="90000" tIns="45000" bIns="45000">
            <a:noAutofit/>
          </a:bodyPr>
          <a:p>
            <a:pPr>
              <a:lnSpc>
                <a:spcPct val="90000"/>
              </a:lnSpc>
              <a:spcBef>
                <a:spcPts val="1001"/>
              </a:spcBef>
            </a:pPr>
            <a:endParaRPr b="0" lang="en-US" sz="28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800" spc="-1" strike="noStrike">
                <a:solidFill>
                  <a:srgbClr val="000000"/>
                </a:solidFill>
                <a:latin typeface="Lato"/>
                <a:ea typeface="Lato"/>
              </a:rPr>
              <a:t>Convolutional Layer</a:t>
            </a:r>
            <a:endParaRPr b="0" lang="en-US" sz="28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1800" spc="-1" strike="noStrike">
                <a:solidFill>
                  <a:srgbClr val="000000"/>
                </a:solidFill>
                <a:latin typeface="Lato"/>
                <a:ea typeface="Lato"/>
              </a:rPr>
              <a:t>Bước đột phá trong các mô hình học sâu </a:t>
            </a:r>
            <a:endParaRPr b="0" lang="en-US" sz="1800" spc="-1" strike="noStrike">
              <a:solidFill>
                <a:srgbClr val="000000"/>
              </a:solidFill>
              <a:latin typeface="Calibri"/>
            </a:endParaRPr>
          </a:p>
          <a:p>
            <a:pPr>
              <a:lnSpc>
                <a:spcPct val="90000"/>
              </a:lnSpc>
              <a:spcBef>
                <a:spcPts val="1001"/>
              </a:spcBef>
              <a:tabLst>
                <a:tab algn="l" pos="0"/>
              </a:tabLst>
            </a:pPr>
            <a:r>
              <a:rPr b="0" lang="en-US" sz="1800" spc="-1" strike="noStrike">
                <a:solidFill>
                  <a:srgbClr val="000000"/>
                </a:solidFill>
                <a:latin typeface="Lato"/>
                <a:ea typeface="Lato"/>
              </a:rPr>
              <a:t>bài toán xử lý ảnh.</a:t>
            </a:r>
            <a:endParaRPr b="0" lang="en-US" sz="1800" spc="-1" strike="noStrike">
              <a:solidFill>
                <a:srgbClr val="000000"/>
              </a:solidFill>
              <a:latin typeface="Calibri"/>
            </a:endParaRPr>
          </a:p>
          <a:p>
            <a:pPr marL="228600" indent="-228240">
              <a:lnSpc>
                <a:spcPct val="90000"/>
              </a:lnSpc>
              <a:spcBef>
                <a:spcPts val="1001"/>
              </a:spcBef>
              <a:buClr>
                <a:srgbClr val="000000"/>
              </a:buClr>
              <a:buFont typeface="Arial"/>
              <a:buChar char="•"/>
              <a:tabLst>
                <a:tab algn="l" pos="0"/>
              </a:tabLst>
            </a:pPr>
            <a:r>
              <a:rPr b="0" lang="en-US" sz="1800" spc="-1" strike="noStrike">
                <a:solidFill>
                  <a:srgbClr val="000000"/>
                </a:solidFill>
                <a:latin typeface="Lato"/>
                <a:ea typeface="Lato"/>
              </a:rPr>
              <a:t>Là </a:t>
            </a:r>
            <a:r>
              <a:rPr b="0" lang="en-US" sz="1800" spc="-1" strike="noStrike">
                <a:solidFill>
                  <a:srgbClr val="ff0000"/>
                </a:solidFill>
                <a:latin typeface="Lato"/>
                <a:ea typeface="Lato"/>
              </a:rPr>
              <a:t>tập hợp các bộ lọc cùng kích cỡ</a:t>
            </a:r>
            <a:r>
              <a:rPr b="0" lang="en-US" sz="1800" spc="-1" strike="noStrike">
                <a:solidFill>
                  <a:srgbClr val="000000"/>
                </a:solidFill>
                <a:latin typeface="Lato"/>
                <a:ea typeface="Lato"/>
              </a:rPr>
              <a:t>.</a:t>
            </a:r>
            <a:endParaRPr b="0" lang="en-US" sz="1800" spc="-1" strike="noStrike">
              <a:solidFill>
                <a:srgbClr val="000000"/>
              </a:solidFill>
              <a:latin typeface="Calibri"/>
            </a:endParaRPr>
          </a:p>
          <a:p>
            <a:pPr marL="228600" indent="-228240">
              <a:lnSpc>
                <a:spcPct val="90000"/>
              </a:lnSpc>
              <a:spcBef>
                <a:spcPts val="1001"/>
              </a:spcBef>
              <a:buClr>
                <a:srgbClr val="000000"/>
              </a:buClr>
              <a:buFont typeface="Arial"/>
              <a:buChar char="•"/>
              <a:tabLst>
                <a:tab algn="l" pos="0"/>
              </a:tabLst>
            </a:pPr>
            <a:r>
              <a:rPr b="0" lang="en-US" sz="1800" spc="-1" strike="noStrike">
                <a:solidFill>
                  <a:srgbClr val="000000"/>
                </a:solidFill>
                <a:latin typeface="Lato"/>
                <a:ea typeface="Lato"/>
              </a:rPr>
              <a:t>Mỗi bộ lọc có thể tinh chỉnh, trích xuất ra </a:t>
            </a:r>
            <a:endParaRPr b="0" lang="en-US" sz="1800" spc="-1" strike="noStrike">
              <a:solidFill>
                <a:srgbClr val="000000"/>
              </a:solidFill>
              <a:latin typeface="Calibri"/>
            </a:endParaRPr>
          </a:p>
          <a:p>
            <a:pPr>
              <a:lnSpc>
                <a:spcPct val="90000"/>
              </a:lnSpc>
              <a:spcBef>
                <a:spcPts val="1001"/>
              </a:spcBef>
              <a:tabLst>
                <a:tab algn="l" pos="0"/>
              </a:tabLst>
            </a:pPr>
            <a:r>
              <a:rPr b="0" lang="en-US" sz="1800" spc="-1" strike="noStrike">
                <a:solidFill>
                  <a:srgbClr val="000000"/>
                </a:solidFill>
                <a:latin typeface="Lato"/>
                <a:ea typeface="Lato"/>
              </a:rPr>
              <a:t>các </a:t>
            </a:r>
            <a:r>
              <a:rPr b="0" lang="en-US" sz="1800" spc="-1" strike="noStrike">
                <a:solidFill>
                  <a:srgbClr val="ff0000"/>
                </a:solidFill>
                <a:latin typeface="Lato"/>
                <a:ea typeface="Lato"/>
              </a:rPr>
              <a:t>đặc trưng cục bộ</a:t>
            </a:r>
            <a:r>
              <a:rPr b="0" lang="en-US" sz="1800" spc="-1" strike="noStrike">
                <a:solidFill>
                  <a:srgbClr val="000000"/>
                </a:solidFill>
                <a:latin typeface="Lato"/>
                <a:ea typeface="Lato"/>
              </a:rPr>
              <a:t> của ảnh ( gọi là 1 feature map).</a:t>
            </a:r>
            <a:endParaRPr b="0" lang="en-US" sz="1800" spc="-1" strike="noStrike">
              <a:solidFill>
                <a:srgbClr val="000000"/>
              </a:solidFill>
              <a:latin typeface="Calibri"/>
            </a:endParaRPr>
          </a:p>
          <a:p>
            <a:pPr marL="228600" indent="-228240">
              <a:lnSpc>
                <a:spcPct val="90000"/>
              </a:lnSpc>
              <a:spcBef>
                <a:spcPts val="1001"/>
              </a:spcBef>
              <a:buClr>
                <a:srgbClr val="000000"/>
              </a:buClr>
              <a:buFont typeface="Arial"/>
              <a:buChar char="•"/>
              <a:tabLst>
                <a:tab algn="l" pos="0"/>
              </a:tabLst>
            </a:pPr>
            <a:r>
              <a:rPr b="0" lang="en-US" sz="1800" spc="-1" strike="noStrike">
                <a:solidFill>
                  <a:srgbClr val="000000"/>
                </a:solidFill>
                <a:latin typeface="Lato"/>
                <a:ea typeface="Lato"/>
              </a:rPr>
              <a:t>Nhiều bộ lọc trong một Convolutional Layer</a:t>
            </a:r>
            <a:endParaRPr b="0" lang="en-US" sz="1800" spc="-1" strike="noStrike">
              <a:solidFill>
                <a:srgbClr val="000000"/>
              </a:solidFill>
              <a:latin typeface="Calibri"/>
            </a:endParaRPr>
          </a:p>
          <a:p>
            <a:pPr>
              <a:lnSpc>
                <a:spcPct val="90000"/>
              </a:lnSpc>
              <a:spcBef>
                <a:spcPts val="1001"/>
              </a:spcBef>
              <a:tabLst>
                <a:tab algn="l" pos="0"/>
              </a:tabLst>
            </a:pPr>
            <a:r>
              <a:rPr b="0" lang="en-US" sz="1800" spc="-1" strike="noStrike">
                <a:solidFill>
                  <a:srgbClr val="000000"/>
                </a:solidFill>
                <a:latin typeface="Lato"/>
                <a:ea typeface="Lato"/>
              </a:rPr>
              <a:t>giúp trích xuất ra nhiều đặc trưng khác nhau.</a:t>
            </a:r>
            <a:endParaRPr b="0" lang="en-US" sz="1800" spc="-1" strike="noStrike">
              <a:solidFill>
                <a:srgbClr val="000000"/>
              </a:solidFill>
              <a:latin typeface="Calibri"/>
            </a:endParaRPr>
          </a:p>
          <a:p>
            <a:pPr marL="228600" indent="-228240">
              <a:lnSpc>
                <a:spcPct val="90000"/>
              </a:lnSpc>
              <a:spcBef>
                <a:spcPts val="1001"/>
              </a:spcBef>
              <a:buClr>
                <a:srgbClr val="000000"/>
              </a:buClr>
              <a:buFont typeface="Arial"/>
              <a:buChar char="•"/>
              <a:tabLst>
                <a:tab algn="l" pos="0"/>
              </a:tabLst>
            </a:pPr>
            <a:r>
              <a:rPr b="0" lang="en-US" sz="1800" spc="-1" strike="noStrike">
                <a:solidFill>
                  <a:srgbClr val="000000"/>
                </a:solidFill>
                <a:latin typeface="Lato"/>
                <a:ea typeface="Lato"/>
              </a:rPr>
              <a:t>1 filter khi trích xuất được đặc trưng ở vùng này </a:t>
            </a:r>
            <a:endParaRPr b="0" lang="en-US" sz="1800" spc="-1" strike="noStrike">
              <a:solidFill>
                <a:srgbClr val="000000"/>
              </a:solidFill>
              <a:latin typeface="Calibri"/>
            </a:endParaRPr>
          </a:p>
          <a:p>
            <a:pPr>
              <a:lnSpc>
                <a:spcPct val="90000"/>
              </a:lnSpc>
              <a:spcBef>
                <a:spcPts val="1001"/>
              </a:spcBef>
              <a:tabLst>
                <a:tab algn="l" pos="0"/>
              </a:tabLst>
            </a:pPr>
            <a:r>
              <a:rPr b="0" lang="en-US" sz="1800" spc="-1" strike="noStrike">
                <a:solidFill>
                  <a:srgbClr val="000000"/>
                </a:solidFill>
                <a:latin typeface="Lato"/>
                <a:ea typeface="Lato"/>
              </a:rPr>
              <a:t>cũng có thể phát hiện được đặc trưng ở vùng khác</a:t>
            </a:r>
            <a:endParaRPr b="0" lang="en-US" sz="1800" spc="-1" strike="noStrike">
              <a:solidFill>
                <a:srgbClr val="000000"/>
              </a:solidFill>
              <a:latin typeface="Calibri"/>
            </a:endParaRPr>
          </a:p>
          <a:p>
            <a:pPr marL="228600" indent="-228240">
              <a:lnSpc>
                <a:spcPct val="90000"/>
              </a:lnSpc>
              <a:spcBef>
                <a:spcPts val="1001"/>
              </a:spcBef>
              <a:buClr>
                <a:srgbClr val="000000"/>
              </a:buClr>
              <a:buFont typeface="Arial"/>
              <a:buChar char="•"/>
              <a:tabLst>
                <a:tab algn="l" pos="0"/>
              </a:tabLst>
            </a:pPr>
            <a:r>
              <a:rPr b="0" lang="en-US" sz="1800" spc="-1" strike="noStrike">
                <a:solidFill>
                  <a:srgbClr val="000000"/>
                </a:solidFill>
                <a:latin typeface="Lato"/>
                <a:ea typeface="Lato"/>
              </a:rPr>
              <a:t>Đặc trưng đi từ </a:t>
            </a:r>
            <a:r>
              <a:rPr b="0" lang="en-US" sz="1800" spc="-1" strike="noStrike">
                <a:solidFill>
                  <a:srgbClr val="ff0000"/>
                </a:solidFill>
                <a:latin typeface="Lato"/>
                <a:ea typeface="Lato"/>
              </a:rPr>
              <a:t>tổng quát đến cụ thể</a:t>
            </a:r>
            <a:r>
              <a:rPr b="0" lang="en-US" sz="1800" spc="-1" strike="noStrike">
                <a:solidFill>
                  <a:srgbClr val="000000"/>
                </a:solidFill>
                <a:latin typeface="Lato"/>
                <a:ea typeface="Lato"/>
              </a:rPr>
              <a:t> khi qua</a:t>
            </a:r>
            <a:endParaRPr b="0" lang="en-US" sz="1800" spc="-1" strike="noStrike">
              <a:solidFill>
                <a:srgbClr val="000000"/>
              </a:solidFill>
              <a:latin typeface="Calibri"/>
            </a:endParaRPr>
          </a:p>
          <a:p>
            <a:pPr>
              <a:lnSpc>
                <a:spcPct val="90000"/>
              </a:lnSpc>
              <a:spcBef>
                <a:spcPts val="1001"/>
              </a:spcBef>
              <a:tabLst>
                <a:tab algn="l" pos="0"/>
              </a:tabLst>
            </a:pPr>
            <a:r>
              <a:rPr b="0" lang="en-US" sz="1800" spc="-1" strike="noStrike">
                <a:solidFill>
                  <a:srgbClr val="000000"/>
                </a:solidFill>
                <a:latin typeface="Lato"/>
                <a:ea typeface="Lato"/>
              </a:rPr>
              <a:t>nhiều Convolutional Layer.</a:t>
            </a:r>
            <a:endParaRPr b="0" lang="en-US" sz="1800" spc="-1" strike="noStrike">
              <a:solidFill>
                <a:srgbClr val="000000"/>
              </a:solidFill>
              <a:latin typeface="Calibri"/>
            </a:endParaRPr>
          </a:p>
          <a:p>
            <a:pPr>
              <a:lnSpc>
                <a:spcPct val="90000"/>
              </a:lnSpc>
              <a:spcBef>
                <a:spcPts val="1001"/>
              </a:spcBef>
              <a:tabLst>
                <a:tab algn="l" pos="0"/>
              </a:tabLst>
            </a:pPr>
            <a:endParaRPr b="0" lang="en-US" sz="1800" spc="-1" strike="noStrike">
              <a:solidFill>
                <a:srgbClr val="000000"/>
              </a:solidFill>
              <a:latin typeface="Calibri"/>
            </a:endParaRPr>
          </a:p>
        </p:txBody>
      </p:sp>
      <p:pic>
        <p:nvPicPr>
          <p:cNvPr id="324" name="Picture 4" descr="Diagram&#10;&#10;Description automatically generated"/>
          <p:cNvPicPr/>
          <p:nvPr/>
        </p:nvPicPr>
        <p:blipFill>
          <a:blip r:embed="rId1"/>
          <a:stretch/>
        </p:blipFill>
        <p:spPr>
          <a:xfrm>
            <a:off x="5155560" y="1481760"/>
            <a:ext cx="3988080" cy="4021920"/>
          </a:xfrm>
          <a:prstGeom prst="rect">
            <a:avLst/>
          </a:prstGeom>
          <a:ln>
            <a:noFill/>
          </a:ln>
        </p:spPr>
      </p:pic>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5" name="TextShape 1"/>
          <p:cNvSpPr txBox="1"/>
          <p:nvPr/>
        </p:nvSpPr>
        <p:spPr>
          <a:xfrm>
            <a:off x="6867360" y="6572160"/>
            <a:ext cx="2057040" cy="364680"/>
          </a:xfrm>
          <a:prstGeom prst="rect">
            <a:avLst/>
          </a:prstGeom>
          <a:noFill/>
          <a:ln>
            <a:noFill/>
          </a:ln>
        </p:spPr>
        <p:txBody>
          <a:bodyPr lIns="90000" rIns="90000" tIns="45000" bIns="45000">
            <a:noAutofit/>
          </a:bodyPr>
          <a:p>
            <a:pPr algn="r">
              <a:lnSpc>
                <a:spcPct val="100000"/>
              </a:lnSpc>
            </a:pPr>
            <a:fld id="{3F2DEE0A-D733-4295-AA90-3C3AD99357C7}" type="slidenum">
              <a:rPr b="1" lang="en-US" sz="1200" spc="-1" strike="noStrike">
                <a:solidFill>
                  <a:srgbClr val="c00000"/>
                </a:solidFill>
                <a:latin typeface="Lato"/>
                <a:ea typeface="Lato"/>
              </a:rPr>
              <a:t>&lt;number&gt;</a:t>
            </a:fld>
            <a:endParaRPr b="0" lang="en-US" sz="1200" spc="-1" strike="noStrike">
              <a:latin typeface="Times New Roman"/>
            </a:endParaRPr>
          </a:p>
        </p:txBody>
      </p:sp>
      <p:sp>
        <p:nvSpPr>
          <p:cNvPr id="326" name="TextShape 2"/>
          <p:cNvSpPr txBox="1"/>
          <p:nvPr/>
        </p:nvSpPr>
        <p:spPr>
          <a:xfrm>
            <a:off x="235080" y="78480"/>
            <a:ext cx="8673480" cy="451440"/>
          </a:xfrm>
          <a:prstGeom prst="rect">
            <a:avLst/>
          </a:prstGeom>
          <a:noFill/>
          <a:ln>
            <a:noFill/>
          </a:ln>
        </p:spPr>
        <p:txBody>
          <a:bodyPr lIns="90000" rIns="90000" tIns="45000" bIns="45000">
            <a:noAutofit/>
          </a:bodyPr>
          <a:p>
            <a:pPr>
              <a:lnSpc>
                <a:spcPct val="90000"/>
              </a:lnSpc>
            </a:pPr>
            <a:r>
              <a:rPr b="1" lang="en-US" sz="2800" spc="-1" strike="noStrike">
                <a:solidFill>
                  <a:srgbClr val="ffffff"/>
                </a:solidFill>
                <a:latin typeface="Lato"/>
                <a:ea typeface="Lato"/>
              </a:rPr>
              <a:t>3. Cơ sở lý thuyết và phương pháp</a:t>
            </a:r>
            <a:endParaRPr b="0" lang="en-US" sz="2800" spc="-1" strike="noStrike">
              <a:solidFill>
                <a:srgbClr val="000000"/>
              </a:solidFill>
              <a:latin typeface="Calibri"/>
            </a:endParaRPr>
          </a:p>
        </p:txBody>
      </p:sp>
      <p:sp>
        <p:nvSpPr>
          <p:cNvPr id="327" name="TextShape 3"/>
          <p:cNvSpPr txBox="1"/>
          <p:nvPr/>
        </p:nvSpPr>
        <p:spPr>
          <a:xfrm>
            <a:off x="235080" y="963000"/>
            <a:ext cx="8673840" cy="5132520"/>
          </a:xfrm>
          <a:prstGeom prst="rect">
            <a:avLst/>
          </a:prstGeom>
          <a:noFill/>
          <a:ln>
            <a:noFill/>
          </a:ln>
        </p:spPr>
        <p:txBody>
          <a:bodyPr lIns="90000" rIns="90000" tIns="45000" bIns="45000">
            <a:noAutofit/>
          </a:bodyPr>
          <a:p>
            <a:pPr algn="ctr">
              <a:lnSpc>
                <a:spcPct val="90000"/>
              </a:lnSpc>
              <a:spcBef>
                <a:spcPts val="1001"/>
              </a:spcBef>
              <a:tabLst>
                <a:tab algn="l" pos="0"/>
              </a:tabLst>
            </a:pPr>
            <a:r>
              <a:rPr b="1" lang="en-US" sz="2800" spc="-1" strike="noStrike">
                <a:solidFill>
                  <a:srgbClr val="000000"/>
                </a:solidFill>
                <a:latin typeface="Lato"/>
                <a:ea typeface="Lato"/>
              </a:rPr>
              <a:t>Max Pooling Layer</a:t>
            </a:r>
            <a:endParaRPr b="0" lang="en-US" sz="2800" spc="-1" strike="noStrike">
              <a:solidFill>
                <a:srgbClr val="000000"/>
              </a:solidFill>
              <a:latin typeface="Calibri"/>
            </a:endParaRPr>
          </a:p>
        </p:txBody>
      </p:sp>
      <p:pic>
        <p:nvPicPr>
          <p:cNvPr id="328" name="Picture 4" descr="A picture containing text&#10;&#10;Description automatically generated"/>
          <p:cNvPicPr/>
          <p:nvPr/>
        </p:nvPicPr>
        <p:blipFill>
          <a:blip r:embed="rId1"/>
          <a:stretch/>
        </p:blipFill>
        <p:spPr>
          <a:xfrm>
            <a:off x="683640" y="1564560"/>
            <a:ext cx="8224920" cy="3020040"/>
          </a:xfrm>
          <a:prstGeom prst="rect">
            <a:avLst/>
          </a:prstGeom>
          <a:ln>
            <a:noFill/>
          </a:ln>
        </p:spPr>
      </p:pic>
      <p:sp>
        <p:nvSpPr>
          <p:cNvPr id="329" name="Line 4"/>
          <p:cNvSpPr/>
          <p:nvPr/>
        </p:nvSpPr>
        <p:spPr>
          <a:xfrm>
            <a:off x="683280" y="1625400"/>
            <a:ext cx="0" cy="3020400"/>
          </a:xfrm>
          <a:prstGeom prst="line">
            <a:avLst/>
          </a:prstGeom>
          <a:ln w="28440"/>
        </p:spPr>
        <p:style>
          <a:lnRef idx="2">
            <a:schemeClr val="accent3"/>
          </a:lnRef>
          <a:fillRef idx="0">
            <a:schemeClr val="accent3"/>
          </a:fillRef>
          <a:effectRef idx="1">
            <a:schemeClr val="accent3"/>
          </a:effectRef>
          <a:fontRef idx="minor"/>
        </p:style>
      </p:sp>
      <p:sp>
        <p:nvSpPr>
          <p:cNvPr id="330" name="CustomShape 5"/>
          <p:cNvSpPr/>
          <p:nvPr/>
        </p:nvSpPr>
        <p:spPr>
          <a:xfrm>
            <a:off x="683640" y="4972680"/>
            <a:ext cx="8164080" cy="1187640"/>
          </a:xfrm>
          <a:prstGeom prst="rect">
            <a:avLst/>
          </a:prstGeom>
          <a:noFill/>
          <a:ln>
            <a:noFill/>
          </a:ln>
        </p:spPr>
        <p:style>
          <a:lnRef idx="0"/>
          <a:fillRef idx="0"/>
          <a:effectRef idx="0"/>
          <a:fontRef idx="minor"/>
        </p:style>
        <p:txBody>
          <a:bodyPr lIns="90000" rIns="90000" tIns="45000" bIns="45000">
            <a:spAutoFit/>
          </a:bodyPr>
          <a:p>
            <a:pPr marL="285840" indent="-285480">
              <a:lnSpc>
                <a:spcPct val="100000"/>
              </a:lnSpc>
              <a:buClr>
                <a:srgbClr val="000000"/>
              </a:buClr>
              <a:buFont typeface="Arial"/>
              <a:buChar char="•"/>
            </a:pPr>
            <a:r>
              <a:rPr b="0" lang="vi-VN" sz="1800" spc="-1" strike="noStrike">
                <a:solidFill>
                  <a:srgbClr val="000000"/>
                </a:solidFill>
                <a:latin typeface="Calibri"/>
              </a:rPr>
              <a:t>Đây là layer giúp giảm kích thước của các feature maps bằng cách chỉ giữ lại pixel có cường độ lớn nhất. </a:t>
            </a:r>
            <a:endParaRPr b="0" lang="en-US" sz="1800" spc="-1" strike="noStrike">
              <a:latin typeface="Arial"/>
            </a:endParaRPr>
          </a:p>
          <a:p>
            <a:pPr lvl="1" marL="743040" indent="-285480">
              <a:lnSpc>
                <a:spcPct val="100000"/>
              </a:lnSpc>
              <a:buClr>
                <a:srgbClr val="000000"/>
              </a:buClr>
              <a:buFont typeface="Arial"/>
              <a:buChar char="•"/>
            </a:pPr>
            <a:r>
              <a:rPr b="0" lang="en-US" sz="1800" spc="-1" strike="noStrike">
                <a:solidFill>
                  <a:srgbClr val="000000"/>
                </a:solidFill>
                <a:latin typeface="Calibri"/>
              </a:rPr>
              <a:t>L</a:t>
            </a:r>
            <a:r>
              <a:rPr b="0" lang="vi-VN" sz="1800" spc="-1" strike="noStrike">
                <a:solidFill>
                  <a:srgbClr val="000000"/>
                </a:solidFill>
                <a:latin typeface="Calibri"/>
              </a:rPr>
              <a:t>àm giảm khối lượng tính toán cho mô hình khi đi vào những layer sâu hơn. </a:t>
            </a:r>
            <a:endParaRPr b="0" lang="en-US" sz="1800" spc="-1" strike="noStrike">
              <a:latin typeface="Arial"/>
            </a:endParaRPr>
          </a:p>
          <a:p>
            <a:pPr>
              <a:lnSpc>
                <a:spcPct val="100000"/>
              </a:lnSpc>
            </a:pP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1" name="TextShape 1"/>
          <p:cNvSpPr txBox="1"/>
          <p:nvPr/>
        </p:nvSpPr>
        <p:spPr>
          <a:xfrm>
            <a:off x="6867360" y="6572160"/>
            <a:ext cx="2057040" cy="364680"/>
          </a:xfrm>
          <a:prstGeom prst="rect">
            <a:avLst/>
          </a:prstGeom>
          <a:noFill/>
          <a:ln>
            <a:noFill/>
          </a:ln>
        </p:spPr>
        <p:txBody>
          <a:bodyPr lIns="90000" rIns="90000" tIns="45000" bIns="45000">
            <a:noAutofit/>
          </a:bodyPr>
          <a:p>
            <a:pPr algn="r">
              <a:lnSpc>
                <a:spcPct val="100000"/>
              </a:lnSpc>
            </a:pPr>
            <a:fld id="{ED6324DA-41A7-4640-ACF9-11731DACE8FE}" type="slidenum">
              <a:rPr b="1" lang="en-US" sz="1200" spc="-1" strike="noStrike">
                <a:solidFill>
                  <a:srgbClr val="c00000"/>
                </a:solidFill>
                <a:latin typeface="Lato"/>
                <a:ea typeface="Lato"/>
              </a:rPr>
              <a:t>&lt;number&gt;</a:t>
            </a:fld>
            <a:endParaRPr b="0" lang="en-US" sz="1200" spc="-1" strike="noStrike">
              <a:latin typeface="Times New Roman"/>
            </a:endParaRPr>
          </a:p>
        </p:txBody>
      </p:sp>
      <p:sp>
        <p:nvSpPr>
          <p:cNvPr id="332" name="TextShape 2"/>
          <p:cNvSpPr txBox="1"/>
          <p:nvPr/>
        </p:nvSpPr>
        <p:spPr>
          <a:xfrm>
            <a:off x="235080" y="78480"/>
            <a:ext cx="8673480" cy="451440"/>
          </a:xfrm>
          <a:prstGeom prst="rect">
            <a:avLst/>
          </a:prstGeom>
          <a:noFill/>
          <a:ln>
            <a:noFill/>
          </a:ln>
        </p:spPr>
        <p:txBody>
          <a:bodyPr lIns="90000" rIns="90000" tIns="45000" bIns="45000">
            <a:noAutofit/>
          </a:bodyPr>
          <a:p>
            <a:pPr>
              <a:lnSpc>
                <a:spcPct val="90000"/>
              </a:lnSpc>
            </a:pPr>
            <a:r>
              <a:rPr b="1" lang="en-US" sz="2800" spc="-1" strike="noStrike">
                <a:solidFill>
                  <a:srgbClr val="ffffff"/>
                </a:solidFill>
                <a:latin typeface="Lato"/>
                <a:ea typeface="Lato"/>
              </a:rPr>
              <a:t>3. Cơ sở lý thuyết và phương pháp</a:t>
            </a:r>
            <a:endParaRPr b="0" lang="en-US" sz="2800" spc="-1" strike="noStrike">
              <a:solidFill>
                <a:srgbClr val="000000"/>
              </a:solidFill>
              <a:latin typeface="Calibri"/>
            </a:endParaRPr>
          </a:p>
        </p:txBody>
      </p:sp>
      <p:sp>
        <p:nvSpPr>
          <p:cNvPr id="333" name="TextShape 3"/>
          <p:cNvSpPr txBox="1"/>
          <p:nvPr/>
        </p:nvSpPr>
        <p:spPr>
          <a:xfrm>
            <a:off x="235080" y="963000"/>
            <a:ext cx="8673840" cy="5132520"/>
          </a:xfrm>
          <a:prstGeom prst="rect">
            <a:avLst/>
          </a:prstGeom>
          <a:noFill/>
          <a:ln>
            <a:noFill/>
          </a:ln>
        </p:spPr>
        <p:txBody>
          <a:bodyPr lIns="90000" rIns="90000" tIns="45000" bIns="45000">
            <a:noAutofit/>
          </a:bodyPr>
          <a:p>
            <a:pPr marL="228600" indent="-228240">
              <a:lnSpc>
                <a:spcPct val="90000"/>
              </a:lnSpc>
              <a:spcBef>
                <a:spcPts val="1001"/>
              </a:spcBef>
              <a:buClr>
                <a:srgbClr val="000000"/>
              </a:buClr>
              <a:buFont typeface="Arial"/>
              <a:buChar char="•"/>
            </a:pPr>
            <a:r>
              <a:rPr b="0" lang="vi-VN" sz="2800" spc="-1" strike="noStrike">
                <a:solidFill>
                  <a:srgbClr val="000000"/>
                </a:solidFill>
                <a:latin typeface="Lato"/>
                <a:ea typeface="Lato"/>
              </a:rPr>
              <a:t>Max Pooling Layer cũng có tác dụng giúp bảo toàn sự “bất định” của ảnh (khi ảnh đầu vào bị xoay hay dịch chuyển một chút thì vẫn không ảnh hưởng đến cách model “cảm nhận” nó)</a:t>
            </a:r>
            <a:r>
              <a:rPr b="0" lang="en-US" sz="2800" spc="-1" strike="noStrike">
                <a:solidFill>
                  <a:srgbClr val="000000"/>
                </a:solidFill>
                <a:latin typeface="Lato"/>
                <a:ea typeface="Lato"/>
              </a:rPr>
              <a:t>.</a:t>
            </a:r>
            <a:endParaRPr b="0" lang="en-US" sz="2800" spc="-1" strike="noStrike">
              <a:solidFill>
                <a:srgbClr val="000000"/>
              </a:solidFill>
              <a:latin typeface="Calibri"/>
            </a:endParaRPr>
          </a:p>
          <a:p>
            <a:pPr>
              <a:lnSpc>
                <a:spcPct val="90000"/>
              </a:lnSpc>
              <a:spcBef>
                <a:spcPts val="1001"/>
              </a:spcBef>
              <a:tabLst>
                <a:tab algn="l" pos="0"/>
              </a:tabLst>
            </a:pPr>
            <a:endParaRPr b="0" lang="en-US" sz="2800" spc="-1" strike="noStrike">
              <a:solidFill>
                <a:srgbClr val="000000"/>
              </a:solidFill>
              <a:latin typeface="Calibri"/>
            </a:endParaRPr>
          </a:p>
        </p:txBody>
      </p:sp>
      <p:pic>
        <p:nvPicPr>
          <p:cNvPr id="334" name="Picture 4" descr=""/>
          <p:cNvPicPr/>
          <p:nvPr/>
        </p:nvPicPr>
        <p:blipFill>
          <a:blip r:embed="rId1"/>
          <a:stretch/>
        </p:blipFill>
        <p:spPr>
          <a:xfrm>
            <a:off x="2131200" y="2729520"/>
            <a:ext cx="4881240" cy="3287880"/>
          </a:xfrm>
          <a:prstGeom prst="rect">
            <a:avLst/>
          </a:prstGeom>
          <a:ln>
            <a:noFill/>
          </a:ln>
        </p:spPr>
      </p:pic>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5" name="TextShape 1"/>
          <p:cNvSpPr txBox="1"/>
          <p:nvPr/>
        </p:nvSpPr>
        <p:spPr>
          <a:xfrm>
            <a:off x="6867360" y="6572160"/>
            <a:ext cx="2057040" cy="364680"/>
          </a:xfrm>
          <a:prstGeom prst="rect">
            <a:avLst/>
          </a:prstGeom>
          <a:noFill/>
          <a:ln>
            <a:noFill/>
          </a:ln>
        </p:spPr>
        <p:txBody>
          <a:bodyPr lIns="90000" rIns="90000" tIns="45000" bIns="45000">
            <a:noAutofit/>
          </a:bodyPr>
          <a:p>
            <a:pPr algn="r">
              <a:lnSpc>
                <a:spcPct val="100000"/>
              </a:lnSpc>
            </a:pPr>
            <a:fld id="{4D85DC25-0111-4857-B223-B1B55D93604F}" type="slidenum">
              <a:rPr b="1" lang="en-US" sz="1200" spc="-1" strike="noStrike">
                <a:solidFill>
                  <a:srgbClr val="c00000"/>
                </a:solidFill>
                <a:latin typeface="Lato"/>
                <a:ea typeface="Lato"/>
              </a:rPr>
              <a:t>&lt;number&gt;</a:t>
            </a:fld>
            <a:endParaRPr b="0" lang="en-US" sz="1200" spc="-1" strike="noStrike">
              <a:latin typeface="Times New Roman"/>
            </a:endParaRPr>
          </a:p>
        </p:txBody>
      </p:sp>
      <p:sp>
        <p:nvSpPr>
          <p:cNvPr id="336" name="TextShape 2"/>
          <p:cNvSpPr txBox="1"/>
          <p:nvPr/>
        </p:nvSpPr>
        <p:spPr>
          <a:xfrm>
            <a:off x="235080" y="78480"/>
            <a:ext cx="8673480" cy="451440"/>
          </a:xfrm>
          <a:prstGeom prst="rect">
            <a:avLst/>
          </a:prstGeom>
          <a:noFill/>
          <a:ln>
            <a:noFill/>
          </a:ln>
        </p:spPr>
        <p:txBody>
          <a:bodyPr lIns="90000" rIns="90000" tIns="45000" bIns="45000">
            <a:noAutofit/>
          </a:bodyPr>
          <a:p>
            <a:pPr>
              <a:lnSpc>
                <a:spcPct val="90000"/>
              </a:lnSpc>
            </a:pPr>
            <a:r>
              <a:rPr b="1" lang="en-US" sz="2800" spc="-1" strike="noStrike">
                <a:solidFill>
                  <a:srgbClr val="ffffff"/>
                </a:solidFill>
                <a:latin typeface="Lato"/>
                <a:ea typeface="Lato"/>
              </a:rPr>
              <a:t>3. Cơ sở lý thuyết và phương pháp</a:t>
            </a:r>
            <a:endParaRPr b="0" lang="en-US" sz="2800" spc="-1" strike="noStrike">
              <a:solidFill>
                <a:srgbClr val="000000"/>
              </a:solidFill>
              <a:latin typeface="Calibri"/>
            </a:endParaRPr>
          </a:p>
        </p:txBody>
      </p:sp>
      <p:sp>
        <p:nvSpPr>
          <p:cNvPr id="337" name="TextShape 3"/>
          <p:cNvSpPr txBox="1"/>
          <p:nvPr/>
        </p:nvSpPr>
        <p:spPr>
          <a:xfrm>
            <a:off x="235080" y="963000"/>
            <a:ext cx="8673840" cy="5132520"/>
          </a:xfrm>
          <a:prstGeom prst="rect">
            <a:avLst/>
          </a:prstGeom>
          <a:noFill/>
          <a:ln>
            <a:noFill/>
          </a:ln>
        </p:spPr>
        <p:txBody>
          <a:bodyPr lIns="90000" rIns="90000" tIns="45000" bIns="45000">
            <a:noAutofit/>
          </a:bodyPr>
          <a:p>
            <a:pPr marL="228600" indent="-228240">
              <a:lnSpc>
                <a:spcPct val="90000"/>
              </a:lnSpc>
              <a:spcBef>
                <a:spcPts val="1001"/>
              </a:spcBef>
              <a:buClr>
                <a:srgbClr val="000000"/>
              </a:buClr>
              <a:buFont typeface="Arial"/>
              <a:buChar char="•"/>
            </a:pPr>
            <a:r>
              <a:rPr b="0" lang="en-US" sz="2800" spc="-1" strike="noStrike">
                <a:solidFill>
                  <a:srgbClr val="000000"/>
                </a:solidFill>
                <a:latin typeface="Lato"/>
                <a:ea typeface="Lato"/>
              </a:rPr>
              <a:t>Residual Block</a:t>
            </a:r>
            <a:endParaRPr b="0" lang="en-US" sz="2800" spc="-1" strike="noStrike">
              <a:solidFill>
                <a:srgbClr val="000000"/>
              </a:solidFill>
              <a:latin typeface="Calibri"/>
            </a:endParaRPr>
          </a:p>
          <a:p>
            <a:pPr>
              <a:lnSpc>
                <a:spcPct val="90000"/>
              </a:lnSpc>
              <a:spcBef>
                <a:spcPts val="1001"/>
              </a:spcBef>
              <a:tabLst>
                <a:tab algn="l" pos="0"/>
              </a:tabLst>
            </a:pPr>
            <a:endParaRPr b="0" lang="en-US" sz="2800" spc="-1" strike="noStrike">
              <a:solidFill>
                <a:srgbClr val="000000"/>
              </a:solidFill>
              <a:latin typeface="Calibri"/>
            </a:endParaRPr>
          </a:p>
        </p:txBody>
      </p:sp>
      <p:pic>
        <p:nvPicPr>
          <p:cNvPr id="338" name="Picture 4" descr=""/>
          <p:cNvPicPr/>
          <p:nvPr/>
        </p:nvPicPr>
        <p:blipFill>
          <a:blip r:embed="rId1"/>
          <a:stretch/>
        </p:blipFill>
        <p:spPr>
          <a:xfrm>
            <a:off x="4231800" y="804240"/>
            <a:ext cx="4911840" cy="2792160"/>
          </a:xfrm>
          <a:prstGeom prst="rect">
            <a:avLst/>
          </a:prstGeom>
          <a:ln>
            <a:noFill/>
          </a:ln>
        </p:spPr>
      </p:pic>
      <p:sp>
        <p:nvSpPr>
          <p:cNvPr id="339" name="CustomShape 4"/>
          <p:cNvSpPr/>
          <p:nvPr/>
        </p:nvSpPr>
        <p:spPr>
          <a:xfrm>
            <a:off x="456840" y="2027880"/>
            <a:ext cx="3552840" cy="3656520"/>
          </a:xfrm>
          <a:prstGeom prst="rect">
            <a:avLst/>
          </a:prstGeom>
          <a:noFill/>
          <a:ln>
            <a:noFill/>
          </a:ln>
        </p:spPr>
        <p:style>
          <a:lnRef idx="0"/>
          <a:fillRef idx="0"/>
          <a:effectRef idx="0"/>
          <a:fontRef idx="minor"/>
        </p:style>
        <p:txBody>
          <a:bodyPr lIns="90000" rIns="90000" tIns="45000" bIns="45000">
            <a:spAutoFit/>
          </a:bodyPr>
          <a:p>
            <a:pPr marL="285840" indent="-285480">
              <a:lnSpc>
                <a:spcPct val="100000"/>
              </a:lnSpc>
              <a:buClr>
                <a:srgbClr val="000000"/>
              </a:buClr>
              <a:buFont typeface="Arial"/>
              <a:buChar char="•"/>
            </a:pPr>
            <a:r>
              <a:rPr b="0" lang="en-US" sz="1800" spc="-1" strike="noStrike">
                <a:solidFill>
                  <a:srgbClr val="000000"/>
                </a:solidFill>
                <a:latin typeface="Calibri"/>
              </a:rPr>
              <a:t>Sử dụng các Skip Connection</a:t>
            </a: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a:p>
            <a:pPr marL="285840" indent="-285480">
              <a:lnSpc>
                <a:spcPct val="100000"/>
              </a:lnSpc>
              <a:buClr>
                <a:srgbClr val="000000"/>
              </a:buClr>
              <a:buFont typeface="Arial"/>
              <a:buChar char="•"/>
            </a:pPr>
            <a:r>
              <a:rPr b="0" lang="en-US" sz="1800" spc="-1" strike="noStrike">
                <a:solidFill>
                  <a:srgbClr val="000000"/>
                </a:solidFill>
                <a:latin typeface="Calibri"/>
              </a:rPr>
              <a:t>Giúp giải quyết vấn đề Vanishing Gradient</a:t>
            </a: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a:p>
            <a:pPr marL="285840" indent="-285480">
              <a:lnSpc>
                <a:spcPct val="100000"/>
              </a:lnSpc>
              <a:buClr>
                <a:srgbClr val="000000"/>
              </a:buClr>
              <a:buFont typeface="Arial"/>
              <a:buChar char="•"/>
            </a:pPr>
            <a:r>
              <a:rPr b="0" lang="en-US" sz="1800" spc="-1" strike="noStrike">
                <a:solidFill>
                  <a:srgbClr val="000000"/>
                </a:solidFill>
                <a:latin typeface="Calibri"/>
              </a:rPr>
              <a:t>Khuyến khích model học được Identity Function : </a:t>
            </a: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p:txBody>
      </p:sp>
      <p:pic>
        <p:nvPicPr>
          <p:cNvPr id="340" name="Picture 6" descr=""/>
          <p:cNvPicPr/>
          <p:nvPr/>
        </p:nvPicPr>
        <p:blipFill>
          <a:blip r:embed="rId2"/>
          <a:stretch/>
        </p:blipFill>
        <p:spPr>
          <a:xfrm>
            <a:off x="4192560" y="3642840"/>
            <a:ext cx="4990320" cy="2611800"/>
          </a:xfrm>
          <a:prstGeom prst="rect">
            <a:avLst/>
          </a:prstGeom>
          <a:ln>
            <a:noFill/>
          </a:ln>
        </p:spPr>
      </p:pic>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1" name="TextShape 1"/>
          <p:cNvSpPr txBox="1"/>
          <p:nvPr/>
        </p:nvSpPr>
        <p:spPr>
          <a:xfrm>
            <a:off x="6867360" y="6572160"/>
            <a:ext cx="2057040" cy="364680"/>
          </a:xfrm>
          <a:prstGeom prst="rect">
            <a:avLst/>
          </a:prstGeom>
          <a:noFill/>
          <a:ln>
            <a:noFill/>
          </a:ln>
        </p:spPr>
        <p:txBody>
          <a:bodyPr lIns="90000" rIns="90000" tIns="45000" bIns="45000">
            <a:noAutofit/>
          </a:bodyPr>
          <a:p>
            <a:pPr algn="r">
              <a:lnSpc>
                <a:spcPct val="100000"/>
              </a:lnSpc>
            </a:pPr>
            <a:fld id="{C8BE2DF0-9163-4A5F-97AC-0B8E9E66625D}" type="slidenum">
              <a:rPr b="1" lang="en-US" sz="1200" spc="-1" strike="noStrike">
                <a:solidFill>
                  <a:srgbClr val="c00000"/>
                </a:solidFill>
                <a:latin typeface="Lato"/>
                <a:ea typeface="Lato"/>
              </a:rPr>
              <a:t>&lt;number&gt;</a:t>
            </a:fld>
            <a:endParaRPr b="0" lang="en-US" sz="1200" spc="-1" strike="noStrike">
              <a:latin typeface="Times New Roman"/>
            </a:endParaRPr>
          </a:p>
        </p:txBody>
      </p:sp>
      <p:sp>
        <p:nvSpPr>
          <p:cNvPr id="342" name="TextShape 2"/>
          <p:cNvSpPr txBox="1"/>
          <p:nvPr/>
        </p:nvSpPr>
        <p:spPr>
          <a:xfrm>
            <a:off x="235080" y="78480"/>
            <a:ext cx="8673480" cy="451440"/>
          </a:xfrm>
          <a:prstGeom prst="rect">
            <a:avLst/>
          </a:prstGeom>
          <a:noFill/>
          <a:ln>
            <a:noFill/>
          </a:ln>
        </p:spPr>
        <p:txBody>
          <a:bodyPr lIns="90000" rIns="90000" tIns="45000" bIns="45000">
            <a:noAutofit/>
          </a:bodyPr>
          <a:p>
            <a:pPr>
              <a:lnSpc>
                <a:spcPct val="90000"/>
              </a:lnSpc>
            </a:pPr>
            <a:r>
              <a:rPr b="1" lang="en-US" sz="2800" spc="-1" strike="noStrike">
                <a:solidFill>
                  <a:srgbClr val="ffffff"/>
                </a:solidFill>
                <a:latin typeface="Lato"/>
                <a:ea typeface="Lato"/>
              </a:rPr>
              <a:t>3. Cơ sở lý thuyết và phương pháp</a:t>
            </a:r>
            <a:endParaRPr b="0" lang="en-US" sz="2800" spc="-1" strike="noStrike">
              <a:solidFill>
                <a:srgbClr val="000000"/>
              </a:solidFill>
              <a:latin typeface="Calibri"/>
            </a:endParaRPr>
          </a:p>
        </p:txBody>
      </p:sp>
      <p:sp>
        <p:nvSpPr>
          <p:cNvPr id="343" name="TextShape 3"/>
          <p:cNvSpPr txBox="1"/>
          <p:nvPr/>
        </p:nvSpPr>
        <p:spPr>
          <a:xfrm>
            <a:off x="235080" y="963000"/>
            <a:ext cx="8673840" cy="5132520"/>
          </a:xfrm>
          <a:prstGeom prst="rect">
            <a:avLst/>
          </a:prstGeom>
          <a:noFill/>
          <a:ln>
            <a:noFill/>
          </a:ln>
        </p:spPr>
        <p:txBody>
          <a:bodyPr lIns="90000" rIns="90000" tIns="45000" bIns="45000">
            <a:noAutofit/>
          </a:bodyPr>
          <a:p>
            <a:pPr algn="ctr">
              <a:lnSpc>
                <a:spcPct val="90000"/>
              </a:lnSpc>
              <a:spcBef>
                <a:spcPts val="1001"/>
              </a:spcBef>
              <a:tabLst>
                <a:tab algn="l" pos="0"/>
              </a:tabLst>
            </a:pPr>
            <a:r>
              <a:rPr b="1" lang="en-US" sz="2800" spc="-1" strike="noStrike">
                <a:solidFill>
                  <a:srgbClr val="000000"/>
                </a:solidFill>
                <a:latin typeface="Lato"/>
                <a:ea typeface="Lato"/>
              </a:rPr>
              <a:t>Convolutional Neural Network</a:t>
            </a:r>
            <a:endParaRPr b="0" lang="en-US" sz="2800" spc="-1" strike="noStrike">
              <a:solidFill>
                <a:srgbClr val="000000"/>
              </a:solidFill>
              <a:latin typeface="Calibri"/>
            </a:endParaRPr>
          </a:p>
        </p:txBody>
      </p:sp>
      <p:pic>
        <p:nvPicPr>
          <p:cNvPr id="344" name="Picture 4" descr="Diagram, engineering drawing&#10;&#10;Description automatically generated"/>
          <p:cNvPicPr/>
          <p:nvPr/>
        </p:nvPicPr>
        <p:blipFill>
          <a:blip r:embed="rId1"/>
          <a:stretch/>
        </p:blipFill>
        <p:spPr>
          <a:xfrm>
            <a:off x="451080" y="2026800"/>
            <a:ext cx="8077680" cy="2655720"/>
          </a:xfrm>
          <a:prstGeom prst="rect">
            <a:avLst/>
          </a:prstGeom>
          <a:ln>
            <a:noFill/>
          </a:ln>
        </p:spPr>
      </p:pic>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9" name="TextShape 1"/>
          <p:cNvSpPr txBox="1"/>
          <p:nvPr/>
        </p:nvSpPr>
        <p:spPr>
          <a:xfrm>
            <a:off x="1635120" y="1392120"/>
            <a:ext cx="5873040" cy="1768320"/>
          </a:xfrm>
          <a:prstGeom prst="rect">
            <a:avLst/>
          </a:prstGeom>
          <a:noFill/>
          <a:ln>
            <a:noFill/>
          </a:ln>
        </p:spPr>
        <p:txBody>
          <a:bodyPr lIns="90000" rIns="90000" tIns="45000" bIns="45000">
            <a:noAutofit/>
          </a:bodyPr>
          <a:p>
            <a:pPr algn="ctr">
              <a:lnSpc>
                <a:spcPct val="90000"/>
              </a:lnSpc>
            </a:pPr>
            <a:r>
              <a:rPr b="1" lang="en-US" sz="4800" spc="-1" strike="noStrike">
                <a:solidFill>
                  <a:srgbClr val="ffffff"/>
                </a:solidFill>
                <a:latin typeface="Lato"/>
                <a:ea typeface="Lato"/>
              </a:rPr>
              <a:t>Báo cáo nhập môn Trí tuệ nhân tạo</a:t>
            </a:r>
            <a:endParaRPr b="0" lang="en-US" sz="4800" spc="-1" strike="noStrike">
              <a:solidFill>
                <a:srgbClr val="000000"/>
              </a:solidFill>
              <a:latin typeface="Calibri"/>
            </a:endParaRPr>
          </a:p>
        </p:txBody>
      </p:sp>
      <p:sp>
        <p:nvSpPr>
          <p:cNvPr id="280" name="CustomShape 2"/>
          <p:cNvSpPr/>
          <p:nvPr/>
        </p:nvSpPr>
        <p:spPr>
          <a:xfrm>
            <a:off x="3938040" y="2876040"/>
            <a:ext cx="3814200" cy="820800"/>
          </a:xfrm>
          <a:prstGeom prst="rect">
            <a:avLst/>
          </a:prstGeom>
          <a:noFill/>
          <a:ln>
            <a:noFill/>
          </a:ln>
        </p:spPr>
        <p:style>
          <a:lnRef idx="0"/>
          <a:fillRef idx="0"/>
          <a:effectRef idx="0"/>
          <a:fontRef idx="minor"/>
        </p:style>
        <p:txBody>
          <a:bodyPr lIns="90000" rIns="90000" tIns="45000" bIns="45000">
            <a:noAutofit/>
          </a:bodyPr>
          <a:p>
            <a:pPr algn="ctr">
              <a:lnSpc>
                <a:spcPct val="90000"/>
              </a:lnSpc>
            </a:pPr>
            <a:r>
              <a:rPr b="1" lang="en-US" sz="2000" spc="-1" strike="noStrike">
                <a:solidFill>
                  <a:srgbClr val="ffffff"/>
                </a:solidFill>
                <a:latin typeface="Lato"/>
                <a:ea typeface="Lato"/>
              </a:rPr>
              <a:t>GVHD: Thầy Ngô Văn Linh</a:t>
            </a:r>
            <a:endParaRPr b="0" lang="en-US" sz="2000" spc="-1" strike="noStrike">
              <a:latin typeface="Arial"/>
            </a:endParaRPr>
          </a:p>
        </p:txBody>
      </p:sp>
      <p:sp>
        <p:nvSpPr>
          <p:cNvPr id="281" name="CustomShape 3"/>
          <p:cNvSpPr/>
          <p:nvPr/>
        </p:nvSpPr>
        <p:spPr>
          <a:xfrm>
            <a:off x="1887480" y="3599280"/>
            <a:ext cx="4612680" cy="2089800"/>
          </a:xfrm>
          <a:prstGeom prst="rect">
            <a:avLst/>
          </a:prstGeom>
          <a:noFill/>
          <a:ln>
            <a:noFill/>
          </a:ln>
        </p:spPr>
        <p:style>
          <a:lnRef idx="0"/>
          <a:fillRef idx="0"/>
          <a:effectRef idx="0"/>
          <a:fontRef idx="minor"/>
        </p:style>
        <p:txBody>
          <a:bodyPr lIns="90000" rIns="90000" tIns="45000" bIns="45000">
            <a:noAutofit/>
          </a:bodyPr>
          <a:p>
            <a:pPr>
              <a:lnSpc>
                <a:spcPct val="90000"/>
              </a:lnSpc>
            </a:pPr>
            <a:r>
              <a:rPr b="0" lang="en-US" sz="2000" spc="-1" strike="noStrike">
                <a:solidFill>
                  <a:srgbClr val="ffffff"/>
                </a:solidFill>
                <a:latin typeface="Lato"/>
                <a:ea typeface="Lato"/>
              </a:rPr>
              <a:t>Nhóm 6: </a:t>
            </a:r>
            <a:endParaRPr b="0" lang="en-US" sz="2000" spc="-1" strike="noStrike">
              <a:latin typeface="Arial"/>
            </a:endParaRPr>
          </a:p>
          <a:p>
            <a:pPr marL="457200" indent="-456840">
              <a:lnSpc>
                <a:spcPct val="90000"/>
              </a:lnSpc>
              <a:buClr>
                <a:srgbClr val="ffffff"/>
              </a:buClr>
              <a:buFont typeface="Arial"/>
              <a:buChar char="•"/>
            </a:pPr>
            <a:r>
              <a:rPr b="0" lang="en-US" sz="2000" spc="-1" strike="noStrike">
                <a:solidFill>
                  <a:srgbClr val="ffffff"/>
                </a:solidFill>
                <a:latin typeface="Lato"/>
                <a:ea typeface="Lato"/>
              </a:rPr>
              <a:t>Trần Xuân Tùng – 20194405</a:t>
            </a:r>
            <a:endParaRPr b="0" lang="en-US" sz="2000" spc="-1" strike="noStrike">
              <a:latin typeface="Arial"/>
            </a:endParaRPr>
          </a:p>
          <a:p>
            <a:pPr marL="457200" indent="-456840">
              <a:lnSpc>
                <a:spcPct val="90000"/>
              </a:lnSpc>
              <a:buClr>
                <a:srgbClr val="ffffff"/>
              </a:buClr>
              <a:buFont typeface="Arial"/>
              <a:buChar char="•"/>
            </a:pPr>
            <a:r>
              <a:rPr b="0" lang="en-US" sz="2000" spc="-1" strike="noStrike">
                <a:solidFill>
                  <a:srgbClr val="ffffff"/>
                </a:solidFill>
                <a:latin typeface="Lato"/>
                <a:ea typeface="Lato"/>
              </a:rPr>
              <a:t>Tạ Tiến Thành – 20194176</a:t>
            </a:r>
            <a:endParaRPr b="0" lang="en-US" sz="2000" spc="-1" strike="noStrike">
              <a:latin typeface="Arial"/>
            </a:endParaRPr>
          </a:p>
          <a:p>
            <a:pPr marL="457200" indent="-456840">
              <a:lnSpc>
                <a:spcPct val="90000"/>
              </a:lnSpc>
              <a:buClr>
                <a:srgbClr val="ffffff"/>
              </a:buClr>
              <a:buFont typeface="Arial"/>
              <a:buChar char="•"/>
            </a:pPr>
            <a:r>
              <a:rPr b="0" lang="en-US" sz="2000" spc="-1" strike="noStrike">
                <a:solidFill>
                  <a:srgbClr val="ffffff"/>
                </a:solidFill>
                <a:latin typeface="Lato"/>
                <a:ea typeface="Lato"/>
              </a:rPr>
              <a:t>Trần Minh Thông – 20194379</a:t>
            </a:r>
            <a:endParaRPr b="0" lang="en-US" sz="2000" spc="-1" strike="noStrike">
              <a:latin typeface="Arial"/>
            </a:endParaRPr>
          </a:p>
          <a:p>
            <a:pPr marL="457200" indent="-456840">
              <a:lnSpc>
                <a:spcPct val="90000"/>
              </a:lnSpc>
              <a:buClr>
                <a:srgbClr val="ffffff"/>
              </a:buClr>
              <a:buFont typeface="Arial"/>
              <a:buChar char="•"/>
            </a:pPr>
            <a:r>
              <a:rPr b="0" lang="en-US" sz="2000" spc="-1" strike="noStrike">
                <a:solidFill>
                  <a:srgbClr val="ffffff"/>
                </a:solidFill>
                <a:latin typeface="Lato"/>
                <a:ea typeface="Lato"/>
              </a:rPr>
              <a:t>Nguyễn Nam Dương – 20194034</a:t>
            </a:r>
            <a:endParaRPr b="0" lang="en-US" sz="2000" spc="-1" strike="noStrike">
              <a:latin typeface="Arial"/>
            </a:endParaRPr>
          </a:p>
          <a:p>
            <a:pPr marL="457200" indent="-456840">
              <a:lnSpc>
                <a:spcPct val="90000"/>
              </a:lnSpc>
              <a:buClr>
                <a:srgbClr val="ffffff"/>
              </a:buClr>
              <a:buFont typeface="Arial"/>
              <a:buChar char="•"/>
            </a:pPr>
            <a:r>
              <a:rPr b="0" lang="en-US" sz="2000" spc="-1" strike="noStrike">
                <a:solidFill>
                  <a:srgbClr val="ffffff"/>
                </a:solidFill>
                <a:latin typeface="Lato"/>
                <a:ea typeface="Lato"/>
              </a:rPr>
              <a:t>Phạm Quốc Bảo - 20193990</a:t>
            </a:r>
            <a:endParaRPr b="0" lang="en-US" sz="2000" spc="-1" strike="noStrike">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5" name="TextShape 1"/>
          <p:cNvSpPr txBox="1"/>
          <p:nvPr/>
        </p:nvSpPr>
        <p:spPr>
          <a:xfrm>
            <a:off x="6867360" y="6572160"/>
            <a:ext cx="2057040" cy="364680"/>
          </a:xfrm>
          <a:prstGeom prst="rect">
            <a:avLst/>
          </a:prstGeom>
          <a:noFill/>
          <a:ln>
            <a:noFill/>
          </a:ln>
        </p:spPr>
        <p:txBody>
          <a:bodyPr lIns="90000" rIns="90000" tIns="45000" bIns="45000">
            <a:noAutofit/>
          </a:bodyPr>
          <a:p>
            <a:pPr algn="r">
              <a:lnSpc>
                <a:spcPct val="100000"/>
              </a:lnSpc>
            </a:pPr>
            <a:fld id="{44057D5C-F6F0-443D-9D77-4458CACFBC5C}" type="slidenum">
              <a:rPr b="1" lang="en-US" sz="1200" spc="-1" strike="noStrike">
                <a:solidFill>
                  <a:srgbClr val="c00000"/>
                </a:solidFill>
                <a:latin typeface="Lato"/>
                <a:ea typeface="Lato"/>
              </a:rPr>
              <a:t>&lt;number&gt;</a:t>
            </a:fld>
            <a:endParaRPr b="0" lang="en-US" sz="1200" spc="-1" strike="noStrike">
              <a:latin typeface="Times New Roman"/>
            </a:endParaRPr>
          </a:p>
        </p:txBody>
      </p:sp>
      <p:sp>
        <p:nvSpPr>
          <p:cNvPr id="346" name="TextShape 2"/>
          <p:cNvSpPr txBox="1"/>
          <p:nvPr/>
        </p:nvSpPr>
        <p:spPr>
          <a:xfrm>
            <a:off x="235080" y="78480"/>
            <a:ext cx="8673480" cy="451440"/>
          </a:xfrm>
          <a:prstGeom prst="rect">
            <a:avLst/>
          </a:prstGeom>
          <a:noFill/>
          <a:ln>
            <a:noFill/>
          </a:ln>
        </p:spPr>
        <p:txBody>
          <a:bodyPr lIns="90000" rIns="90000" tIns="45000" bIns="45000">
            <a:noAutofit/>
          </a:bodyPr>
          <a:p>
            <a:pPr>
              <a:lnSpc>
                <a:spcPct val="90000"/>
              </a:lnSpc>
            </a:pPr>
            <a:r>
              <a:rPr b="1" lang="en-US" sz="2800" spc="-1" strike="noStrike">
                <a:solidFill>
                  <a:srgbClr val="ffffff"/>
                </a:solidFill>
                <a:latin typeface="Lato"/>
                <a:ea typeface="Lato"/>
              </a:rPr>
              <a:t>3. Cơ sở lý thuyết và phương pháp</a:t>
            </a:r>
            <a:endParaRPr b="0" lang="en-US" sz="2800" spc="-1" strike="noStrike">
              <a:solidFill>
                <a:srgbClr val="000000"/>
              </a:solidFill>
              <a:latin typeface="Calibri"/>
            </a:endParaRPr>
          </a:p>
        </p:txBody>
      </p:sp>
      <p:sp>
        <p:nvSpPr>
          <p:cNvPr id="347" name="TextShape 3"/>
          <p:cNvSpPr txBox="1"/>
          <p:nvPr/>
        </p:nvSpPr>
        <p:spPr>
          <a:xfrm>
            <a:off x="235080" y="963000"/>
            <a:ext cx="8673840" cy="5132520"/>
          </a:xfrm>
          <a:prstGeom prst="rect">
            <a:avLst/>
          </a:prstGeom>
          <a:noFill/>
          <a:ln>
            <a:noFill/>
          </a:ln>
        </p:spPr>
        <p:txBody>
          <a:bodyPr lIns="90000" rIns="90000" tIns="45000" bIns="45000">
            <a:noAutofit/>
          </a:bodyPr>
          <a:p>
            <a:pPr marL="228600" indent="-228240">
              <a:lnSpc>
                <a:spcPct val="90000"/>
              </a:lnSpc>
              <a:spcBef>
                <a:spcPts val="1001"/>
              </a:spcBef>
              <a:buClr>
                <a:srgbClr val="000000"/>
              </a:buClr>
              <a:buFont typeface="Arial"/>
              <a:buChar char="•"/>
            </a:pPr>
            <a:r>
              <a:rPr b="0" lang="vi-VN" sz="2800" spc="-1" strike="noStrike">
                <a:solidFill>
                  <a:srgbClr val="000000"/>
                </a:solidFill>
                <a:latin typeface="Lato"/>
                <a:ea typeface="Lato"/>
              </a:rPr>
              <a:t>Convolutional Neural Network (CNN) được tạo thành với thành phần chủ yếu bao gồm những Convolutional Layer và Pooling Layer</a:t>
            </a:r>
            <a:r>
              <a:rPr b="0" lang="en-US" sz="2800" spc="-1" strike="noStrike">
                <a:solidFill>
                  <a:srgbClr val="000000"/>
                </a:solidFill>
                <a:latin typeface="Lato"/>
                <a:ea typeface="Lato"/>
              </a:rPr>
              <a:t>.</a:t>
            </a:r>
            <a:endParaRPr b="0" lang="en-US" sz="28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vi-VN" sz="2800" spc="-1" strike="noStrike">
                <a:solidFill>
                  <a:srgbClr val="000000"/>
                </a:solidFill>
                <a:latin typeface="Lato"/>
                <a:ea typeface="Lato"/>
              </a:rPr>
              <a:t>Ảnh đầu vào sẽ liên tục đi qua những lớp Convolutional và Pooling này để trích xuất ra các đặc trưng hữu ích (feature maps). </a:t>
            </a:r>
            <a:endParaRPr b="0" lang="en-US" sz="28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vi-VN" sz="2800" spc="-1" strike="noStrike">
                <a:solidFill>
                  <a:srgbClr val="000000"/>
                </a:solidFill>
                <a:latin typeface="Lato"/>
                <a:ea typeface="Lato"/>
              </a:rPr>
              <a:t>Các feature maps thường sẽ có kích thước càng nhỏ và số lượng càng lớn khi đi sâu qua mô hình, đồng thời các đặc trưng nó thể hiện cũng sẽ rõ rang</a:t>
            </a:r>
            <a:r>
              <a:rPr b="0" lang="en-US" sz="2800" spc="-1" strike="noStrike">
                <a:solidFill>
                  <a:srgbClr val="000000"/>
                </a:solidFill>
                <a:latin typeface="Lato"/>
                <a:ea typeface="Lato"/>
              </a:rPr>
              <a:t> và cụ thể</a:t>
            </a:r>
            <a:r>
              <a:rPr b="0" lang="vi-VN" sz="2800" spc="-1" strike="noStrike">
                <a:solidFill>
                  <a:srgbClr val="000000"/>
                </a:solidFill>
                <a:latin typeface="Lato"/>
                <a:ea typeface="Lato"/>
              </a:rPr>
              <a:t> hơn.</a:t>
            </a:r>
            <a:endParaRPr b="0" lang="en-US" sz="28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vi-VN" sz="2800" spc="-1" strike="noStrike">
                <a:solidFill>
                  <a:srgbClr val="000000"/>
                </a:solidFill>
                <a:latin typeface="Lato"/>
                <a:ea typeface="Lato"/>
              </a:rPr>
              <a:t>Kiến trúc cụ thể của một CNN, như số layer, kích thước đầu vào, đầu ra của mạng, cách các layer kết nối với nhau sẽ phụ thuộc vào từng bài toán cụ thể</a:t>
            </a:r>
            <a:endParaRPr b="0" lang="en-US" sz="28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8" name="TextShape 1"/>
          <p:cNvSpPr txBox="1"/>
          <p:nvPr/>
        </p:nvSpPr>
        <p:spPr>
          <a:xfrm>
            <a:off x="6867360" y="6572160"/>
            <a:ext cx="2057040" cy="364680"/>
          </a:xfrm>
          <a:prstGeom prst="rect">
            <a:avLst/>
          </a:prstGeom>
          <a:noFill/>
          <a:ln>
            <a:noFill/>
          </a:ln>
        </p:spPr>
        <p:txBody>
          <a:bodyPr lIns="90000" rIns="90000" tIns="45000" bIns="45000">
            <a:noAutofit/>
          </a:bodyPr>
          <a:p>
            <a:pPr algn="r">
              <a:lnSpc>
                <a:spcPct val="100000"/>
              </a:lnSpc>
            </a:pPr>
            <a:fld id="{1F7BC49B-4FC9-41A8-A6E1-C83C577948A1}" type="slidenum">
              <a:rPr b="1" lang="en-US" sz="1200" spc="-1" strike="noStrike">
                <a:solidFill>
                  <a:srgbClr val="c00000"/>
                </a:solidFill>
                <a:latin typeface="Lato"/>
                <a:ea typeface="Lato"/>
              </a:rPr>
              <a:t>&lt;number&gt;</a:t>
            </a:fld>
            <a:endParaRPr b="0" lang="en-US" sz="1200" spc="-1" strike="noStrike">
              <a:latin typeface="Times New Roman"/>
            </a:endParaRPr>
          </a:p>
        </p:txBody>
      </p:sp>
      <p:sp>
        <p:nvSpPr>
          <p:cNvPr id="349" name="TextShape 2"/>
          <p:cNvSpPr txBox="1"/>
          <p:nvPr/>
        </p:nvSpPr>
        <p:spPr>
          <a:xfrm>
            <a:off x="235080" y="78480"/>
            <a:ext cx="8673480" cy="451440"/>
          </a:xfrm>
          <a:prstGeom prst="rect">
            <a:avLst/>
          </a:prstGeom>
          <a:noFill/>
          <a:ln>
            <a:noFill/>
          </a:ln>
        </p:spPr>
        <p:txBody>
          <a:bodyPr lIns="90000" rIns="90000" tIns="45000" bIns="45000">
            <a:noAutofit/>
          </a:bodyPr>
          <a:p>
            <a:pPr>
              <a:lnSpc>
                <a:spcPct val="90000"/>
              </a:lnSpc>
            </a:pPr>
            <a:r>
              <a:rPr b="1" lang="en-US" sz="2800" spc="-1" strike="noStrike">
                <a:solidFill>
                  <a:srgbClr val="ffffff"/>
                </a:solidFill>
                <a:latin typeface="Lato"/>
                <a:ea typeface="Lato"/>
              </a:rPr>
              <a:t>3. Cơ sở lý thuyết và phương pháp</a:t>
            </a:r>
            <a:endParaRPr b="0" lang="en-US" sz="2800" spc="-1" strike="noStrike">
              <a:solidFill>
                <a:srgbClr val="000000"/>
              </a:solidFill>
              <a:latin typeface="Calibri"/>
            </a:endParaRPr>
          </a:p>
        </p:txBody>
      </p:sp>
      <p:sp>
        <p:nvSpPr>
          <p:cNvPr id="350" name="TextShape 3"/>
          <p:cNvSpPr txBox="1"/>
          <p:nvPr/>
        </p:nvSpPr>
        <p:spPr>
          <a:xfrm>
            <a:off x="235080" y="963000"/>
            <a:ext cx="8673840" cy="1484280"/>
          </a:xfrm>
          <a:prstGeom prst="rect">
            <a:avLst/>
          </a:prstGeom>
          <a:noFill/>
          <a:ln>
            <a:noFill/>
          </a:ln>
        </p:spPr>
        <p:txBody>
          <a:bodyPr lIns="90000" rIns="90000" tIns="45000" bIns="45000">
            <a:noAutofit/>
          </a:bodyPr>
          <a:p>
            <a:pPr algn="ctr">
              <a:lnSpc>
                <a:spcPct val="90000"/>
              </a:lnSpc>
              <a:spcBef>
                <a:spcPts val="1001"/>
              </a:spcBef>
              <a:tabLst>
                <a:tab algn="l" pos="0"/>
              </a:tabLst>
            </a:pPr>
            <a:r>
              <a:rPr b="1" lang="en-US" sz="2800" spc="-1" strike="noStrike">
                <a:solidFill>
                  <a:srgbClr val="000000"/>
                </a:solidFill>
                <a:latin typeface="Lato"/>
                <a:ea typeface="Lato"/>
              </a:rPr>
              <a:t>Perspective Transformation</a:t>
            </a:r>
            <a:endParaRPr b="0" lang="en-US" sz="2800" spc="-1" strike="noStrike">
              <a:solidFill>
                <a:srgbClr val="000000"/>
              </a:solidFill>
              <a:latin typeface="Calibri"/>
            </a:endParaRPr>
          </a:p>
          <a:p>
            <a:pPr algn="ctr">
              <a:lnSpc>
                <a:spcPct val="90000"/>
              </a:lnSpc>
              <a:spcBef>
                <a:spcPts val="1001"/>
              </a:spcBef>
              <a:tabLst>
                <a:tab algn="l" pos="0"/>
              </a:tabLst>
            </a:pPr>
            <a:r>
              <a:rPr b="0" lang="vi-VN" sz="2000" spc="-1" strike="noStrike">
                <a:solidFill>
                  <a:srgbClr val="000000"/>
                </a:solidFill>
                <a:latin typeface="Lato"/>
                <a:ea typeface="Lato"/>
              </a:rPr>
              <a:t>Chuyển đổi góc nhìn là một phép biến đổi trong xử lí ảnh, có bản chất là phép nhân ma trận, giúp ta có thể nhìn bức ảnh dưới một góc độ hoàn toàn khác.</a:t>
            </a:r>
            <a:endParaRPr b="0" lang="en-US" sz="2000" spc="-1" strike="noStrike">
              <a:solidFill>
                <a:srgbClr val="000000"/>
              </a:solidFill>
              <a:latin typeface="Calibri"/>
            </a:endParaRPr>
          </a:p>
        </p:txBody>
      </p:sp>
      <p:pic>
        <p:nvPicPr>
          <p:cNvPr id="351" name="Picture 4" descr="A picture containing text&#10;&#10;Description automatically generated"/>
          <p:cNvPicPr/>
          <p:nvPr/>
        </p:nvPicPr>
        <p:blipFill>
          <a:blip r:embed="rId1"/>
          <a:stretch/>
        </p:blipFill>
        <p:spPr>
          <a:xfrm>
            <a:off x="215280" y="2589120"/>
            <a:ext cx="8693280" cy="2496240"/>
          </a:xfrm>
          <a:prstGeom prst="rect">
            <a:avLst/>
          </a:prstGeom>
          <a:ln>
            <a:noFill/>
          </a:ln>
        </p:spPr>
      </p:pic>
      <p:sp>
        <p:nvSpPr>
          <p:cNvPr id="352" name="CustomShape 4"/>
          <p:cNvSpPr/>
          <p:nvPr/>
        </p:nvSpPr>
        <p:spPr>
          <a:xfrm>
            <a:off x="120240" y="5311080"/>
            <a:ext cx="8921880" cy="36468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i="1" lang="vi-VN" sz="1800" spc="-1" strike="noStrike">
                <a:solidFill>
                  <a:srgbClr val="000000"/>
                </a:solidFill>
                <a:latin typeface="Lato"/>
                <a:ea typeface="Lato"/>
              </a:rPr>
              <a:t>Ta có thể nhìn tờ giấy dưới góc chính diện sau khi thực hiện phép chuyển đổi góc nhìn</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3" name="TextShape 1"/>
          <p:cNvSpPr txBox="1"/>
          <p:nvPr/>
        </p:nvSpPr>
        <p:spPr>
          <a:xfrm>
            <a:off x="6867360" y="6572160"/>
            <a:ext cx="2057040" cy="364680"/>
          </a:xfrm>
          <a:prstGeom prst="rect">
            <a:avLst/>
          </a:prstGeom>
          <a:noFill/>
          <a:ln>
            <a:noFill/>
          </a:ln>
        </p:spPr>
        <p:txBody>
          <a:bodyPr lIns="90000" rIns="90000" tIns="45000" bIns="45000">
            <a:noAutofit/>
          </a:bodyPr>
          <a:p>
            <a:pPr algn="r">
              <a:lnSpc>
                <a:spcPct val="100000"/>
              </a:lnSpc>
            </a:pPr>
            <a:fld id="{58ACDC1A-5B8E-4F5E-A592-FF5A7BB95912}" type="slidenum">
              <a:rPr b="1" lang="en-US" sz="1200" spc="-1" strike="noStrike">
                <a:solidFill>
                  <a:srgbClr val="c00000"/>
                </a:solidFill>
                <a:latin typeface="Lato"/>
                <a:ea typeface="Lato"/>
              </a:rPr>
              <a:t>&lt;number&gt;</a:t>
            </a:fld>
            <a:endParaRPr b="0" lang="en-US" sz="1200" spc="-1" strike="noStrike">
              <a:latin typeface="Times New Roman"/>
            </a:endParaRPr>
          </a:p>
        </p:txBody>
      </p:sp>
      <p:sp>
        <p:nvSpPr>
          <p:cNvPr id="354" name="TextShape 2"/>
          <p:cNvSpPr txBox="1"/>
          <p:nvPr/>
        </p:nvSpPr>
        <p:spPr>
          <a:xfrm>
            <a:off x="235080" y="78480"/>
            <a:ext cx="8673480" cy="451440"/>
          </a:xfrm>
          <a:prstGeom prst="rect">
            <a:avLst/>
          </a:prstGeom>
          <a:noFill/>
          <a:ln>
            <a:noFill/>
          </a:ln>
        </p:spPr>
        <p:txBody>
          <a:bodyPr lIns="90000" rIns="90000" tIns="45000" bIns="45000">
            <a:noAutofit/>
          </a:bodyPr>
          <a:p>
            <a:pPr>
              <a:lnSpc>
                <a:spcPct val="90000"/>
              </a:lnSpc>
            </a:pPr>
            <a:r>
              <a:rPr b="1" lang="en-US" sz="2800" spc="-1" strike="noStrike">
                <a:solidFill>
                  <a:srgbClr val="ffffff"/>
                </a:solidFill>
                <a:latin typeface="Lato"/>
                <a:ea typeface="Lato"/>
              </a:rPr>
              <a:t>3. Cơ sở lý thuyết và phương pháp</a:t>
            </a:r>
            <a:endParaRPr b="0" lang="en-US" sz="2800" spc="-1" strike="noStrike">
              <a:solidFill>
                <a:srgbClr val="000000"/>
              </a:solidFill>
              <a:latin typeface="Calibri"/>
            </a:endParaRPr>
          </a:p>
        </p:txBody>
      </p:sp>
      <p:sp>
        <p:nvSpPr>
          <p:cNvPr id="355" name="TextShape 3"/>
          <p:cNvSpPr txBox="1"/>
          <p:nvPr/>
        </p:nvSpPr>
        <p:spPr>
          <a:xfrm>
            <a:off x="235080" y="963000"/>
            <a:ext cx="8673840" cy="5132520"/>
          </a:xfrm>
          <a:prstGeom prst="rect">
            <a:avLst/>
          </a:prstGeom>
          <a:noFill/>
          <a:ln>
            <a:noFill/>
          </a:ln>
        </p:spPr>
        <p:txBody>
          <a:bodyPr lIns="90000" rIns="90000" tIns="45000" bIns="45000">
            <a:noAutofit/>
          </a:bodyPr>
          <a:p>
            <a:pPr>
              <a:lnSpc>
                <a:spcPct val="90000"/>
              </a:lnSpc>
              <a:spcBef>
                <a:spcPts val="1001"/>
              </a:spcBef>
              <a:tabLst>
                <a:tab algn="l" pos="0"/>
              </a:tabLst>
            </a:pPr>
            <a:r>
              <a:rPr b="0" lang="en-US" sz="2800" spc="-1" strike="noStrike">
                <a:solidFill>
                  <a:srgbClr val="000000"/>
                </a:solidFill>
                <a:latin typeface="Lato"/>
                <a:ea typeface="Lato"/>
              </a:rPr>
              <a:t>b. Phương pháp</a:t>
            </a:r>
            <a:endParaRPr b="0" lang="en-US" sz="2800" spc="-1" strike="noStrike">
              <a:solidFill>
                <a:srgbClr val="000000"/>
              </a:solidFill>
              <a:latin typeface="Calibri"/>
            </a:endParaRPr>
          </a:p>
          <a:p>
            <a:pPr>
              <a:lnSpc>
                <a:spcPct val="90000"/>
              </a:lnSpc>
              <a:spcBef>
                <a:spcPts val="1001"/>
              </a:spcBef>
              <a:tabLst>
                <a:tab algn="l" pos="0"/>
              </a:tabLst>
            </a:pPr>
            <a:endParaRPr b="0" lang="en-US" sz="2800" spc="-1" strike="noStrike">
              <a:solidFill>
                <a:srgbClr val="000000"/>
              </a:solidFill>
              <a:latin typeface="Calibri"/>
            </a:endParaRPr>
          </a:p>
          <a:p>
            <a:pPr>
              <a:lnSpc>
                <a:spcPct val="90000"/>
              </a:lnSpc>
              <a:spcBef>
                <a:spcPts val="1001"/>
              </a:spcBef>
              <a:tabLst>
                <a:tab algn="l" pos="0"/>
              </a:tabLst>
            </a:pPr>
            <a:r>
              <a:rPr b="0" lang="en-US" sz="2800" spc="-1" strike="noStrike">
                <a:solidFill>
                  <a:srgbClr val="000000"/>
                </a:solidFill>
                <a:latin typeface="Lato"/>
                <a:ea typeface="Lato"/>
              </a:rPr>
              <a:t>Quy trình tổng quan</a:t>
            </a:r>
            <a:endParaRPr b="0" lang="en-US" sz="2800" spc="-1" strike="noStrike">
              <a:solidFill>
                <a:srgbClr val="000000"/>
              </a:solidFill>
              <a:latin typeface="Calibri"/>
            </a:endParaRPr>
          </a:p>
        </p:txBody>
      </p:sp>
      <p:pic>
        <p:nvPicPr>
          <p:cNvPr id="356" name="Picture 4" descr="Graphical user interface, text, application&#10;&#10;Description automatically generated"/>
          <p:cNvPicPr/>
          <p:nvPr/>
        </p:nvPicPr>
        <p:blipFill>
          <a:blip r:embed="rId1"/>
          <a:stretch/>
        </p:blipFill>
        <p:spPr>
          <a:xfrm>
            <a:off x="588600" y="2701440"/>
            <a:ext cx="7786080" cy="2550960"/>
          </a:xfrm>
          <a:prstGeom prst="rect">
            <a:avLst/>
          </a:prstGeom>
          <a:ln>
            <a:noFill/>
          </a:ln>
        </p:spPr>
      </p:pic>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7" name="TextShape 1"/>
          <p:cNvSpPr txBox="1"/>
          <p:nvPr/>
        </p:nvSpPr>
        <p:spPr>
          <a:xfrm>
            <a:off x="6867360" y="6572160"/>
            <a:ext cx="2057040" cy="364680"/>
          </a:xfrm>
          <a:prstGeom prst="rect">
            <a:avLst/>
          </a:prstGeom>
          <a:noFill/>
          <a:ln>
            <a:noFill/>
          </a:ln>
        </p:spPr>
        <p:txBody>
          <a:bodyPr lIns="90000" rIns="90000" tIns="45000" bIns="45000">
            <a:noAutofit/>
          </a:bodyPr>
          <a:p>
            <a:pPr algn="r">
              <a:lnSpc>
                <a:spcPct val="100000"/>
              </a:lnSpc>
            </a:pPr>
            <a:fld id="{74BDEAA5-219E-40E5-BC4B-05824FDE1018}" type="slidenum">
              <a:rPr b="1" lang="en-US" sz="1200" spc="-1" strike="noStrike">
                <a:solidFill>
                  <a:srgbClr val="c00000"/>
                </a:solidFill>
                <a:latin typeface="Lato"/>
                <a:ea typeface="Lato"/>
              </a:rPr>
              <a:t>&lt;number&gt;</a:t>
            </a:fld>
            <a:endParaRPr b="0" lang="en-US" sz="1200" spc="-1" strike="noStrike">
              <a:latin typeface="Times New Roman"/>
            </a:endParaRPr>
          </a:p>
        </p:txBody>
      </p:sp>
      <p:sp>
        <p:nvSpPr>
          <p:cNvPr id="358" name="TextShape 2"/>
          <p:cNvSpPr txBox="1"/>
          <p:nvPr/>
        </p:nvSpPr>
        <p:spPr>
          <a:xfrm>
            <a:off x="235080" y="78480"/>
            <a:ext cx="8673480" cy="451440"/>
          </a:xfrm>
          <a:prstGeom prst="rect">
            <a:avLst/>
          </a:prstGeom>
          <a:noFill/>
          <a:ln>
            <a:noFill/>
          </a:ln>
        </p:spPr>
        <p:txBody>
          <a:bodyPr lIns="90000" rIns="90000" tIns="45000" bIns="45000">
            <a:noAutofit/>
          </a:bodyPr>
          <a:p>
            <a:pPr>
              <a:lnSpc>
                <a:spcPct val="90000"/>
              </a:lnSpc>
            </a:pPr>
            <a:r>
              <a:rPr b="1" lang="en-US" sz="2800" spc="-1" strike="noStrike">
                <a:solidFill>
                  <a:srgbClr val="ffffff"/>
                </a:solidFill>
                <a:latin typeface="Lato"/>
                <a:ea typeface="Lato"/>
              </a:rPr>
              <a:t>3. Cơ sở lý thuyết và phương pháp</a:t>
            </a:r>
            <a:endParaRPr b="0" lang="en-US" sz="2800" spc="-1" strike="noStrike">
              <a:solidFill>
                <a:srgbClr val="000000"/>
              </a:solidFill>
              <a:latin typeface="Calibri"/>
            </a:endParaRPr>
          </a:p>
        </p:txBody>
      </p:sp>
      <p:sp>
        <p:nvSpPr>
          <p:cNvPr id="359" name="TextShape 3"/>
          <p:cNvSpPr txBox="1"/>
          <p:nvPr/>
        </p:nvSpPr>
        <p:spPr>
          <a:xfrm>
            <a:off x="235080" y="963000"/>
            <a:ext cx="8673840" cy="5132520"/>
          </a:xfrm>
          <a:prstGeom prst="rect">
            <a:avLst/>
          </a:prstGeom>
          <a:noFill/>
          <a:ln>
            <a:noFill/>
          </a:ln>
        </p:spPr>
        <p:txBody>
          <a:bodyPr lIns="90000" rIns="90000" tIns="45000" bIns="45000">
            <a:noAutofit/>
          </a:bodyPr>
          <a:p>
            <a:pPr marL="228600" indent="-228240">
              <a:lnSpc>
                <a:spcPct val="90000"/>
              </a:lnSpc>
              <a:spcBef>
                <a:spcPts val="1001"/>
              </a:spcBef>
              <a:buClr>
                <a:srgbClr val="000000"/>
              </a:buClr>
              <a:buFont typeface="Arial"/>
              <a:buChar char="•"/>
            </a:pPr>
            <a:r>
              <a:rPr b="0" lang="vi-VN" sz="2800" spc="-1" strike="noStrike">
                <a:solidFill>
                  <a:srgbClr val="000000"/>
                </a:solidFill>
                <a:latin typeface="Lato"/>
                <a:ea typeface="Lato"/>
              </a:rPr>
              <a:t>B1: Ảnh đầu vào được đưa vào model</a:t>
            </a:r>
            <a:endParaRPr b="0" lang="en-US" sz="28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vi-VN" sz="2800" spc="-1" strike="noStrike">
                <a:solidFill>
                  <a:srgbClr val="000000"/>
                </a:solidFill>
                <a:latin typeface="Lato"/>
                <a:ea typeface="Lato"/>
              </a:rPr>
              <a:t>B2: Model output ra một feature map gồm 8 channel</a:t>
            </a:r>
            <a:r>
              <a:rPr b="0" lang="en-US" sz="2800" spc="-1" strike="noStrike">
                <a:solidFill>
                  <a:srgbClr val="000000"/>
                </a:solidFill>
                <a:latin typeface="Lato"/>
                <a:ea typeface="Lato"/>
              </a:rPr>
              <a:t>:</a:t>
            </a:r>
            <a:r>
              <a:rPr b="0" lang="vi-VN" sz="2800" spc="-1" strike="noStrike">
                <a:solidFill>
                  <a:srgbClr val="000000"/>
                </a:solidFill>
                <a:latin typeface="Lato"/>
                <a:ea typeface="Lato"/>
              </a:rPr>
              <a:t> </a:t>
            </a:r>
            <a:endParaRPr b="0" lang="en-US" sz="2800" spc="-1" strike="noStrike">
              <a:solidFill>
                <a:srgbClr val="000000"/>
              </a:solidFill>
              <a:latin typeface="Calibri"/>
            </a:endParaRPr>
          </a:p>
          <a:p>
            <a:pPr lvl="1" marL="685800" indent="-228240">
              <a:lnSpc>
                <a:spcPct val="90000"/>
              </a:lnSpc>
              <a:spcBef>
                <a:spcPts val="499"/>
              </a:spcBef>
              <a:buClr>
                <a:srgbClr val="000000"/>
              </a:buClr>
              <a:buFont typeface="Arial"/>
              <a:buChar char="•"/>
            </a:pPr>
            <a:r>
              <a:rPr b="0" lang="vi-VN" sz="2400" spc="-1" strike="noStrike">
                <a:solidFill>
                  <a:srgbClr val="000000"/>
                </a:solidFill>
                <a:latin typeface="Lato"/>
                <a:ea typeface="Lato"/>
              </a:rPr>
              <a:t>2 channel đầu chứa các xác suất có / không có vật thể cho từng vị trí (m,n) trong feature map. </a:t>
            </a:r>
            <a:endParaRPr b="0" lang="en-US" sz="2400" spc="-1" strike="noStrike">
              <a:solidFill>
                <a:srgbClr val="000000"/>
              </a:solidFill>
              <a:latin typeface="Calibri"/>
            </a:endParaRPr>
          </a:p>
          <a:p>
            <a:pPr lvl="1" marL="685800" indent="-228240">
              <a:lnSpc>
                <a:spcPct val="90000"/>
              </a:lnSpc>
              <a:spcBef>
                <a:spcPts val="499"/>
              </a:spcBef>
              <a:buClr>
                <a:srgbClr val="000000"/>
              </a:buClr>
              <a:buFont typeface="Arial"/>
              <a:buChar char="•"/>
            </a:pPr>
            <a:r>
              <a:rPr b="0" lang="vi-VN" sz="2400" spc="-1" strike="noStrike">
                <a:solidFill>
                  <a:srgbClr val="000000"/>
                </a:solidFill>
                <a:latin typeface="Lato"/>
                <a:ea typeface="Lato"/>
              </a:rPr>
              <a:t>6 channel sau chứa các giá trị để thực hiện một affine transformation nhằm xác định vị trí tương ứng của biển số trong output feature map đó</a:t>
            </a:r>
            <a:endParaRPr b="0" lang="en-US" sz="24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vi-VN" sz="2800" spc="-1" strike="noStrike">
                <a:solidFill>
                  <a:srgbClr val="000000"/>
                </a:solidFill>
                <a:latin typeface="Lato"/>
                <a:ea typeface="Lato"/>
              </a:rPr>
              <a:t>B3: Từ các hệ số affine tính được, tính ra vùng chứa biển số trong output feature map</a:t>
            </a:r>
            <a:endParaRPr b="0" lang="en-US" sz="28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vi-VN" sz="2800" spc="-1" strike="noStrike">
                <a:solidFill>
                  <a:srgbClr val="000000"/>
                </a:solidFill>
                <a:latin typeface="Lato"/>
                <a:ea typeface="Lato"/>
              </a:rPr>
              <a:t>B4: Từ vùng chứa vừa tính được, ánh xạ ngược lại để tìm ra vùng chứa biển số trong ảnh gốc.</a:t>
            </a:r>
            <a:endParaRPr b="0" lang="en-US" sz="28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0" name="TextShape 1"/>
          <p:cNvSpPr txBox="1"/>
          <p:nvPr/>
        </p:nvSpPr>
        <p:spPr>
          <a:xfrm>
            <a:off x="6867360" y="6572160"/>
            <a:ext cx="2057040" cy="364680"/>
          </a:xfrm>
          <a:prstGeom prst="rect">
            <a:avLst/>
          </a:prstGeom>
          <a:noFill/>
          <a:ln>
            <a:noFill/>
          </a:ln>
        </p:spPr>
        <p:txBody>
          <a:bodyPr lIns="90000" rIns="90000" tIns="45000" bIns="45000">
            <a:noAutofit/>
          </a:bodyPr>
          <a:p>
            <a:pPr algn="r">
              <a:lnSpc>
                <a:spcPct val="100000"/>
              </a:lnSpc>
            </a:pPr>
            <a:fld id="{F48FB181-59D5-46E3-9B98-35BC5F1CB1C2}" type="slidenum">
              <a:rPr b="1" lang="en-US" sz="1200" spc="-1" strike="noStrike">
                <a:solidFill>
                  <a:srgbClr val="c00000"/>
                </a:solidFill>
                <a:latin typeface="Lato"/>
                <a:ea typeface="Lato"/>
              </a:rPr>
              <a:t>&lt;number&gt;</a:t>
            </a:fld>
            <a:endParaRPr b="0" lang="en-US" sz="1200" spc="-1" strike="noStrike">
              <a:latin typeface="Times New Roman"/>
            </a:endParaRPr>
          </a:p>
        </p:txBody>
      </p:sp>
      <p:sp>
        <p:nvSpPr>
          <p:cNvPr id="361" name="TextShape 2"/>
          <p:cNvSpPr txBox="1"/>
          <p:nvPr/>
        </p:nvSpPr>
        <p:spPr>
          <a:xfrm>
            <a:off x="235080" y="78480"/>
            <a:ext cx="8673480" cy="451440"/>
          </a:xfrm>
          <a:prstGeom prst="rect">
            <a:avLst/>
          </a:prstGeom>
          <a:noFill/>
          <a:ln>
            <a:noFill/>
          </a:ln>
        </p:spPr>
        <p:txBody>
          <a:bodyPr lIns="90000" rIns="90000" tIns="45000" bIns="45000">
            <a:noAutofit/>
          </a:bodyPr>
          <a:p>
            <a:pPr>
              <a:lnSpc>
                <a:spcPct val="90000"/>
              </a:lnSpc>
            </a:pPr>
            <a:r>
              <a:rPr b="1" lang="en-US" sz="2800" spc="-1" strike="noStrike">
                <a:solidFill>
                  <a:srgbClr val="ffffff"/>
                </a:solidFill>
                <a:latin typeface="Lato"/>
                <a:ea typeface="Lato"/>
              </a:rPr>
              <a:t>3. Cơ sở lý thuyết và phương pháp</a:t>
            </a:r>
            <a:endParaRPr b="0" lang="en-US" sz="2800" spc="-1" strike="noStrike">
              <a:solidFill>
                <a:srgbClr val="000000"/>
              </a:solidFill>
              <a:latin typeface="Calibri"/>
            </a:endParaRPr>
          </a:p>
        </p:txBody>
      </p:sp>
      <p:sp>
        <p:nvSpPr>
          <p:cNvPr id="362" name="TextShape 3"/>
          <p:cNvSpPr txBox="1"/>
          <p:nvPr/>
        </p:nvSpPr>
        <p:spPr>
          <a:xfrm>
            <a:off x="235080" y="963000"/>
            <a:ext cx="8673840" cy="5132520"/>
          </a:xfrm>
          <a:prstGeom prst="rect">
            <a:avLst/>
          </a:prstGeom>
          <a:noFill/>
          <a:ln>
            <a:noFill/>
          </a:ln>
        </p:spPr>
        <p:txBody>
          <a:bodyPr lIns="90000" rIns="90000" tIns="45000" bIns="45000">
            <a:noAutofit/>
          </a:bodyPr>
          <a:p>
            <a:pPr>
              <a:lnSpc>
                <a:spcPct val="90000"/>
              </a:lnSpc>
              <a:spcBef>
                <a:spcPts val="1001"/>
              </a:spcBef>
              <a:tabLst>
                <a:tab algn="l" pos="0"/>
              </a:tabLst>
            </a:pPr>
            <a:r>
              <a:rPr b="0" lang="en-US" sz="2800" spc="-1" strike="noStrike">
                <a:solidFill>
                  <a:srgbClr val="000000"/>
                </a:solidFill>
                <a:latin typeface="Lato"/>
                <a:ea typeface="Lato"/>
              </a:rPr>
              <a:t>Kiến trúc Model</a:t>
            </a:r>
            <a:endParaRPr b="0" lang="en-US" sz="2800" spc="-1" strike="noStrike">
              <a:solidFill>
                <a:srgbClr val="000000"/>
              </a:solidFill>
              <a:latin typeface="Calibri"/>
            </a:endParaRPr>
          </a:p>
        </p:txBody>
      </p:sp>
      <p:pic>
        <p:nvPicPr>
          <p:cNvPr id="363" name="Picture 4" descr="Diagram&#10;&#10;Description automatically generated"/>
          <p:cNvPicPr/>
          <p:nvPr/>
        </p:nvPicPr>
        <p:blipFill>
          <a:blip r:embed="rId1"/>
          <a:stretch/>
        </p:blipFill>
        <p:spPr>
          <a:xfrm>
            <a:off x="952200" y="1950120"/>
            <a:ext cx="7429680" cy="3771000"/>
          </a:xfrm>
          <a:prstGeom prst="rect">
            <a:avLst/>
          </a:prstGeom>
          <a:ln>
            <a:noFill/>
          </a:ln>
        </p:spPr>
      </p:pic>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4" name="TextShape 1"/>
          <p:cNvSpPr txBox="1"/>
          <p:nvPr/>
        </p:nvSpPr>
        <p:spPr>
          <a:xfrm>
            <a:off x="6867360" y="6572160"/>
            <a:ext cx="2057040" cy="364680"/>
          </a:xfrm>
          <a:prstGeom prst="rect">
            <a:avLst/>
          </a:prstGeom>
          <a:noFill/>
          <a:ln>
            <a:noFill/>
          </a:ln>
        </p:spPr>
        <p:txBody>
          <a:bodyPr lIns="90000" rIns="90000" tIns="45000" bIns="45000">
            <a:noAutofit/>
          </a:bodyPr>
          <a:p>
            <a:pPr algn="r">
              <a:lnSpc>
                <a:spcPct val="100000"/>
              </a:lnSpc>
            </a:pPr>
            <a:fld id="{D4F3232A-8E9B-4122-8D23-14DD3AAE49F9}" type="slidenum">
              <a:rPr b="1" lang="en-US" sz="1200" spc="-1" strike="noStrike">
                <a:solidFill>
                  <a:srgbClr val="c00000"/>
                </a:solidFill>
                <a:latin typeface="Lato"/>
                <a:ea typeface="Lato"/>
              </a:rPr>
              <a:t>&lt;number&gt;</a:t>
            </a:fld>
            <a:endParaRPr b="0" lang="en-US" sz="1200" spc="-1" strike="noStrike">
              <a:latin typeface="Times New Roman"/>
            </a:endParaRPr>
          </a:p>
        </p:txBody>
      </p:sp>
      <p:sp>
        <p:nvSpPr>
          <p:cNvPr id="365" name="TextShape 2"/>
          <p:cNvSpPr txBox="1"/>
          <p:nvPr/>
        </p:nvSpPr>
        <p:spPr>
          <a:xfrm>
            <a:off x="235080" y="78480"/>
            <a:ext cx="8673480" cy="451440"/>
          </a:xfrm>
          <a:prstGeom prst="rect">
            <a:avLst/>
          </a:prstGeom>
          <a:noFill/>
          <a:ln>
            <a:noFill/>
          </a:ln>
        </p:spPr>
        <p:txBody>
          <a:bodyPr lIns="90000" rIns="90000" tIns="45000" bIns="45000">
            <a:noAutofit/>
          </a:bodyPr>
          <a:p>
            <a:pPr>
              <a:lnSpc>
                <a:spcPct val="90000"/>
              </a:lnSpc>
            </a:pPr>
            <a:r>
              <a:rPr b="1" lang="en-US" sz="2800" spc="-1" strike="noStrike">
                <a:solidFill>
                  <a:srgbClr val="ffffff"/>
                </a:solidFill>
                <a:latin typeface="Lato"/>
                <a:ea typeface="Lato"/>
              </a:rPr>
              <a:t>3. Cơ sở lý thuyết và phương pháp</a:t>
            </a:r>
            <a:endParaRPr b="0" lang="en-US" sz="2800" spc="-1" strike="noStrike">
              <a:solidFill>
                <a:srgbClr val="000000"/>
              </a:solidFill>
              <a:latin typeface="Calibri"/>
            </a:endParaRPr>
          </a:p>
        </p:txBody>
      </p:sp>
      <p:sp>
        <p:nvSpPr>
          <p:cNvPr id="366" name="TextShape 3"/>
          <p:cNvSpPr txBox="1"/>
          <p:nvPr/>
        </p:nvSpPr>
        <p:spPr>
          <a:xfrm>
            <a:off x="235080" y="963000"/>
            <a:ext cx="8673840" cy="5132520"/>
          </a:xfrm>
          <a:prstGeom prst="rect">
            <a:avLst/>
          </a:prstGeom>
          <a:noFill/>
          <a:ln>
            <a:noFill/>
          </a:ln>
        </p:spPr>
        <p:txBody>
          <a:bodyPr lIns="90000" rIns="90000" tIns="45000" bIns="45000">
            <a:noAutofit/>
          </a:bodyPr>
          <a:p>
            <a:pPr marL="228600" indent="-228240">
              <a:lnSpc>
                <a:spcPct val="90000"/>
              </a:lnSpc>
              <a:spcBef>
                <a:spcPts val="1001"/>
              </a:spcBef>
              <a:buClr>
                <a:srgbClr val="000000"/>
              </a:buClr>
              <a:buFont typeface="Arial"/>
              <a:buChar char="•"/>
            </a:pPr>
            <a:r>
              <a:rPr b="0" lang="vi-VN" sz="2800" spc="-1" strike="noStrike">
                <a:solidFill>
                  <a:srgbClr val="000000"/>
                </a:solidFill>
                <a:latin typeface="Lato"/>
                <a:ea typeface="Lato"/>
              </a:rPr>
              <a:t>Model bao gồm</a:t>
            </a:r>
            <a:r>
              <a:rPr b="0" lang="en-US" sz="2800" spc="-1" strike="noStrike">
                <a:solidFill>
                  <a:srgbClr val="000000"/>
                </a:solidFill>
                <a:latin typeface="Lato"/>
                <a:ea typeface="Lato"/>
              </a:rPr>
              <a:t>:</a:t>
            </a:r>
            <a:endParaRPr b="0" lang="en-US" sz="2800" spc="-1" strike="noStrike">
              <a:solidFill>
                <a:srgbClr val="000000"/>
              </a:solidFill>
              <a:latin typeface="Calibri"/>
            </a:endParaRPr>
          </a:p>
          <a:p>
            <a:pPr lvl="1" marL="685800" indent="-228240">
              <a:lnSpc>
                <a:spcPct val="90000"/>
              </a:lnSpc>
              <a:spcBef>
                <a:spcPts val="499"/>
              </a:spcBef>
              <a:buClr>
                <a:srgbClr val="000000"/>
              </a:buClr>
              <a:buFont typeface="Arial"/>
              <a:buChar char="•"/>
            </a:pPr>
            <a:r>
              <a:rPr b="0" lang="vi-VN" sz="2400" spc="-1" strike="noStrike">
                <a:solidFill>
                  <a:srgbClr val="000000"/>
                </a:solidFill>
                <a:latin typeface="Lato"/>
                <a:ea typeface="Lato"/>
              </a:rPr>
              <a:t>21 Convolutional Layer, với 14 trong đó là ở trong các Residual Block. </a:t>
            </a:r>
            <a:endParaRPr b="0" lang="en-US" sz="2400" spc="-1" strike="noStrike">
              <a:solidFill>
                <a:srgbClr val="000000"/>
              </a:solidFill>
              <a:latin typeface="Calibri"/>
            </a:endParaRPr>
          </a:p>
          <a:p>
            <a:pPr lvl="1" marL="685800" indent="-228240">
              <a:lnSpc>
                <a:spcPct val="90000"/>
              </a:lnSpc>
              <a:spcBef>
                <a:spcPts val="499"/>
              </a:spcBef>
              <a:buClr>
                <a:srgbClr val="000000"/>
              </a:buClr>
              <a:buFont typeface="Arial"/>
              <a:buChar char="•"/>
            </a:pPr>
            <a:r>
              <a:rPr b="0" lang="vi-VN" sz="2400" spc="-1" strike="noStrike">
                <a:solidFill>
                  <a:srgbClr val="000000"/>
                </a:solidFill>
                <a:latin typeface="Lato"/>
                <a:ea typeface="Lato"/>
              </a:rPr>
              <a:t>Các bộ lọc (filter) trong từng layer đều có kích thước 3x3. </a:t>
            </a:r>
            <a:endParaRPr b="0" lang="en-US" sz="2400" spc="-1" strike="noStrike">
              <a:solidFill>
                <a:srgbClr val="000000"/>
              </a:solidFill>
              <a:latin typeface="Calibri"/>
            </a:endParaRPr>
          </a:p>
          <a:p>
            <a:pPr lvl="1" marL="685800" indent="-228240">
              <a:lnSpc>
                <a:spcPct val="90000"/>
              </a:lnSpc>
              <a:spcBef>
                <a:spcPts val="499"/>
              </a:spcBef>
              <a:buClr>
                <a:srgbClr val="000000"/>
              </a:buClr>
              <a:buFont typeface="Arial"/>
              <a:buChar char="•"/>
            </a:pPr>
            <a:r>
              <a:rPr b="0" lang="vi-VN" sz="2400" spc="-1" strike="noStrike">
                <a:solidFill>
                  <a:srgbClr val="000000"/>
                </a:solidFill>
                <a:latin typeface="Lato"/>
                <a:ea typeface="Lato"/>
              </a:rPr>
              <a:t>Hàm activation ReLU được sử dụng ở tất cả các layer, trừ khối Detection cuối cùng. </a:t>
            </a:r>
            <a:endParaRPr b="0" lang="en-US" sz="2400" spc="-1" strike="noStrike">
              <a:solidFill>
                <a:srgbClr val="000000"/>
              </a:solidFill>
              <a:latin typeface="Calibri"/>
            </a:endParaRPr>
          </a:p>
          <a:p>
            <a:pPr lvl="1" marL="685800" indent="-228240">
              <a:lnSpc>
                <a:spcPct val="90000"/>
              </a:lnSpc>
              <a:spcBef>
                <a:spcPts val="499"/>
              </a:spcBef>
              <a:buClr>
                <a:srgbClr val="000000"/>
              </a:buClr>
              <a:buFont typeface="Arial"/>
              <a:buChar char="•"/>
            </a:pPr>
            <a:r>
              <a:rPr b="0" lang="vi-VN" sz="2400" spc="-1" strike="noStrike">
                <a:solidFill>
                  <a:srgbClr val="000000"/>
                </a:solidFill>
                <a:latin typeface="Lato"/>
                <a:ea typeface="Lato"/>
              </a:rPr>
              <a:t>Mô hình có 4 Max Pooling Layer với kích thước 2x2 và stride = 2. </a:t>
            </a:r>
            <a:endParaRPr b="0" lang="en-US" sz="2400" spc="-1" strike="noStrike">
              <a:solidFill>
                <a:srgbClr val="000000"/>
              </a:solidFill>
              <a:latin typeface="Calibri"/>
            </a:endParaRPr>
          </a:p>
          <a:p>
            <a:pPr lvl="1" marL="685800" indent="-228240">
              <a:lnSpc>
                <a:spcPct val="90000"/>
              </a:lnSpc>
              <a:spcBef>
                <a:spcPts val="499"/>
              </a:spcBef>
              <a:buClr>
                <a:srgbClr val="000000"/>
              </a:buClr>
              <a:buFont typeface="Arial"/>
              <a:buChar char="•"/>
            </a:pPr>
            <a:r>
              <a:rPr b="0" lang="en-US" sz="2400" spc="-1" strike="noStrike">
                <a:solidFill>
                  <a:srgbClr val="000000"/>
                </a:solidFill>
                <a:latin typeface="Lato"/>
                <a:ea typeface="Lato"/>
              </a:rPr>
              <a:t>K</a:t>
            </a:r>
            <a:r>
              <a:rPr b="0" lang="vi-VN" sz="2400" spc="-1" strike="noStrike">
                <a:solidFill>
                  <a:srgbClr val="000000"/>
                </a:solidFill>
                <a:latin typeface="Lato"/>
                <a:ea typeface="Lato"/>
              </a:rPr>
              <a:t>hối Detection có 2 Convolutional Layer được đặt song song với nhau</a:t>
            </a:r>
            <a:r>
              <a:rPr b="0" lang="en-US" sz="2400" spc="-1" strike="noStrike">
                <a:solidFill>
                  <a:srgbClr val="000000"/>
                </a:solidFill>
                <a:latin typeface="Lato"/>
                <a:ea typeface="Lato"/>
              </a:rPr>
              <a:t>.</a:t>
            </a:r>
            <a:endParaRPr b="0" lang="en-US" sz="24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7" name="TextShape 1"/>
          <p:cNvSpPr txBox="1"/>
          <p:nvPr/>
        </p:nvSpPr>
        <p:spPr>
          <a:xfrm>
            <a:off x="6867360" y="6572160"/>
            <a:ext cx="2057040" cy="364680"/>
          </a:xfrm>
          <a:prstGeom prst="rect">
            <a:avLst/>
          </a:prstGeom>
          <a:noFill/>
          <a:ln>
            <a:noFill/>
          </a:ln>
        </p:spPr>
        <p:txBody>
          <a:bodyPr lIns="90000" rIns="90000" tIns="45000" bIns="45000">
            <a:noAutofit/>
          </a:bodyPr>
          <a:p>
            <a:pPr algn="r">
              <a:lnSpc>
                <a:spcPct val="100000"/>
              </a:lnSpc>
            </a:pPr>
            <a:fld id="{7A51B37A-1141-4F40-B986-2960351E6975}" type="slidenum">
              <a:rPr b="1" lang="en-US" sz="1200" spc="-1" strike="noStrike">
                <a:solidFill>
                  <a:srgbClr val="c00000"/>
                </a:solidFill>
                <a:latin typeface="Lato"/>
                <a:ea typeface="Lato"/>
              </a:rPr>
              <a:t>&lt;number&gt;</a:t>
            </a:fld>
            <a:endParaRPr b="0" lang="en-US" sz="1200" spc="-1" strike="noStrike">
              <a:latin typeface="Times New Roman"/>
            </a:endParaRPr>
          </a:p>
        </p:txBody>
      </p:sp>
      <p:sp>
        <p:nvSpPr>
          <p:cNvPr id="368" name="TextShape 2"/>
          <p:cNvSpPr txBox="1"/>
          <p:nvPr/>
        </p:nvSpPr>
        <p:spPr>
          <a:xfrm>
            <a:off x="235080" y="78480"/>
            <a:ext cx="8673480" cy="451440"/>
          </a:xfrm>
          <a:prstGeom prst="rect">
            <a:avLst/>
          </a:prstGeom>
          <a:noFill/>
          <a:ln>
            <a:noFill/>
          </a:ln>
        </p:spPr>
        <p:txBody>
          <a:bodyPr lIns="90000" rIns="90000" tIns="45000" bIns="45000">
            <a:noAutofit/>
          </a:bodyPr>
          <a:p>
            <a:pPr>
              <a:lnSpc>
                <a:spcPct val="90000"/>
              </a:lnSpc>
            </a:pPr>
            <a:r>
              <a:rPr b="1" lang="en-US" sz="2800" spc="-1" strike="noStrike">
                <a:solidFill>
                  <a:srgbClr val="ffffff"/>
                </a:solidFill>
                <a:latin typeface="Lato"/>
                <a:ea typeface="Lato"/>
              </a:rPr>
              <a:t>3. Cơ sở lý thuyết và phương pháp</a:t>
            </a:r>
            <a:endParaRPr b="0" lang="en-US" sz="2800" spc="-1" strike="noStrike">
              <a:solidFill>
                <a:srgbClr val="000000"/>
              </a:solidFill>
              <a:latin typeface="Calibri"/>
            </a:endParaRPr>
          </a:p>
        </p:txBody>
      </p:sp>
      <p:sp>
        <p:nvSpPr>
          <p:cNvPr id="369" name="TextShape 3"/>
          <p:cNvSpPr txBox="1"/>
          <p:nvPr/>
        </p:nvSpPr>
        <p:spPr>
          <a:xfrm>
            <a:off x="235080" y="963000"/>
            <a:ext cx="8673840" cy="5132520"/>
          </a:xfrm>
          <a:prstGeom prst="rect">
            <a:avLst/>
          </a:prstGeom>
          <a:noFill/>
          <a:ln>
            <a:noFill/>
          </a:ln>
        </p:spPr>
        <p:txBody>
          <a:bodyPr lIns="90000" rIns="90000" tIns="45000" bIns="45000">
            <a:noAutofit/>
          </a:bodyPr>
          <a:p>
            <a:pPr marL="228600" indent="-228240">
              <a:lnSpc>
                <a:spcPct val="90000"/>
              </a:lnSpc>
              <a:spcBef>
                <a:spcPts val="1001"/>
              </a:spcBef>
              <a:buClr>
                <a:srgbClr val="000000"/>
              </a:buClr>
              <a:buFont typeface="Arial"/>
              <a:buChar char="•"/>
            </a:pPr>
            <a:r>
              <a:rPr b="0" lang="vi-VN" sz="2800" spc="-1" strike="noStrike">
                <a:solidFill>
                  <a:srgbClr val="000000"/>
                </a:solidFill>
                <a:latin typeface="Lato"/>
                <a:ea typeface="Lato"/>
              </a:rPr>
              <a:t>Input để train model là ảnh chứa phương tiện đã được resize sao cho height và width bằng nhau và bằng 208px. </a:t>
            </a:r>
            <a:endParaRPr b="0" lang="en-US" sz="2800" spc="-1" strike="noStrike">
              <a:solidFill>
                <a:srgbClr val="000000"/>
              </a:solidFill>
              <a:latin typeface="Calibri"/>
            </a:endParaRPr>
          </a:p>
          <a:p>
            <a:pPr lvl="1" marL="685800" indent="-228240">
              <a:lnSpc>
                <a:spcPct val="90000"/>
              </a:lnSpc>
              <a:spcBef>
                <a:spcPts val="499"/>
              </a:spcBef>
              <a:buClr>
                <a:srgbClr val="000000"/>
              </a:buClr>
              <a:buFont typeface="Arial"/>
              <a:buChar char="•"/>
            </a:pPr>
            <a:r>
              <a:rPr b="0" lang="vi-VN" sz="2400" spc="-1" strike="noStrike">
                <a:solidFill>
                  <a:srgbClr val="000000"/>
                </a:solidFill>
                <a:latin typeface="Lato"/>
                <a:ea typeface="Lato"/>
              </a:rPr>
              <a:t>Khi thực hiện dự đoán, ảnh đầu vào có thể có kích thước bất kỳ.</a:t>
            </a:r>
            <a:endParaRPr b="0" lang="en-US" sz="24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vi-VN" sz="2800" spc="-1" strike="noStrike">
                <a:solidFill>
                  <a:srgbClr val="000000"/>
                </a:solidFill>
                <a:latin typeface="Lato"/>
                <a:ea typeface="Lato"/>
              </a:rPr>
              <a:t>Network Stride (tỉ lệ kích thước giữa ảnh input và output feature map) là 16.</a:t>
            </a:r>
            <a:endParaRPr b="0" lang="en-US" sz="28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vi-VN" sz="2800" spc="-1" strike="noStrike">
                <a:solidFill>
                  <a:srgbClr val="000000"/>
                </a:solidFill>
                <a:latin typeface="Lato"/>
                <a:ea typeface="Lato"/>
              </a:rPr>
              <a:t>Output là 1 feature map có 8 channel (có shape M x N x 8, với M = N = width / 16 = height / 16)</a:t>
            </a:r>
            <a:endParaRPr b="0" lang="en-US" sz="2800" spc="-1" strike="noStrike">
              <a:solidFill>
                <a:srgbClr val="000000"/>
              </a:solidFill>
              <a:latin typeface="Calibri"/>
            </a:endParaRPr>
          </a:p>
          <a:p>
            <a:pPr>
              <a:lnSpc>
                <a:spcPct val="90000"/>
              </a:lnSpc>
              <a:spcBef>
                <a:spcPts val="1001"/>
              </a:spcBef>
            </a:pPr>
            <a:endParaRPr b="0" lang="en-US" sz="28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0" name="TextShape 1"/>
          <p:cNvSpPr txBox="1"/>
          <p:nvPr/>
        </p:nvSpPr>
        <p:spPr>
          <a:xfrm>
            <a:off x="6867360" y="6572160"/>
            <a:ext cx="2057040" cy="364680"/>
          </a:xfrm>
          <a:prstGeom prst="rect">
            <a:avLst/>
          </a:prstGeom>
          <a:noFill/>
          <a:ln>
            <a:noFill/>
          </a:ln>
        </p:spPr>
        <p:txBody>
          <a:bodyPr lIns="90000" rIns="90000" tIns="45000" bIns="45000">
            <a:noAutofit/>
          </a:bodyPr>
          <a:p>
            <a:pPr algn="r">
              <a:lnSpc>
                <a:spcPct val="100000"/>
              </a:lnSpc>
            </a:pPr>
            <a:fld id="{85828BBC-4E34-4F4D-A668-B9B4C462BE4A}" type="slidenum">
              <a:rPr b="1" lang="en-US" sz="1200" spc="-1" strike="noStrike">
                <a:solidFill>
                  <a:srgbClr val="c00000"/>
                </a:solidFill>
                <a:latin typeface="Lato"/>
                <a:ea typeface="Lato"/>
              </a:rPr>
              <a:t>&lt;number&gt;</a:t>
            </a:fld>
            <a:endParaRPr b="0" lang="en-US" sz="1200" spc="-1" strike="noStrike">
              <a:latin typeface="Times New Roman"/>
            </a:endParaRPr>
          </a:p>
        </p:txBody>
      </p:sp>
      <p:sp>
        <p:nvSpPr>
          <p:cNvPr id="371" name="TextShape 2"/>
          <p:cNvSpPr txBox="1"/>
          <p:nvPr/>
        </p:nvSpPr>
        <p:spPr>
          <a:xfrm>
            <a:off x="235080" y="78480"/>
            <a:ext cx="8673480" cy="451440"/>
          </a:xfrm>
          <a:prstGeom prst="rect">
            <a:avLst/>
          </a:prstGeom>
          <a:noFill/>
          <a:ln>
            <a:noFill/>
          </a:ln>
        </p:spPr>
        <p:txBody>
          <a:bodyPr lIns="90000" rIns="90000" tIns="45000" bIns="45000">
            <a:noAutofit/>
          </a:bodyPr>
          <a:p>
            <a:pPr>
              <a:lnSpc>
                <a:spcPct val="90000"/>
              </a:lnSpc>
            </a:pPr>
            <a:r>
              <a:rPr b="1" lang="en-US" sz="2800" spc="-1" strike="noStrike">
                <a:solidFill>
                  <a:srgbClr val="ffffff"/>
                </a:solidFill>
                <a:latin typeface="Lato"/>
                <a:ea typeface="Lato"/>
              </a:rPr>
              <a:t>3. Cơ sở lý thuyết và phương pháp</a:t>
            </a:r>
            <a:endParaRPr b="0" lang="en-US" sz="2800" spc="-1" strike="noStrike">
              <a:solidFill>
                <a:srgbClr val="000000"/>
              </a:solidFill>
              <a:latin typeface="Calibri"/>
            </a:endParaRPr>
          </a:p>
        </p:txBody>
      </p:sp>
      <p:sp>
        <p:nvSpPr>
          <p:cNvPr id="372" name="TextShape 3"/>
          <p:cNvSpPr txBox="1"/>
          <p:nvPr/>
        </p:nvSpPr>
        <p:spPr>
          <a:xfrm>
            <a:off x="235080" y="963000"/>
            <a:ext cx="8673840" cy="5132520"/>
          </a:xfrm>
          <a:prstGeom prst="rect">
            <a:avLst/>
          </a:prstGeom>
          <a:noFill/>
          <a:ln>
            <a:noFill/>
          </a:ln>
        </p:spPr>
        <p:txBody>
          <a:bodyPr lIns="90000" rIns="90000" tIns="45000" bIns="45000">
            <a:noAutofit/>
          </a:bodyPr>
          <a:p>
            <a:pPr marL="228600" indent="-228240">
              <a:lnSpc>
                <a:spcPct val="90000"/>
              </a:lnSpc>
              <a:spcBef>
                <a:spcPts val="1001"/>
              </a:spcBef>
              <a:buClr>
                <a:srgbClr val="000000"/>
              </a:buClr>
              <a:buFont typeface="Arial"/>
              <a:buChar char="•"/>
            </a:pPr>
            <a:r>
              <a:rPr b="0" lang="en-US" sz="2800" spc="-1" strike="noStrike">
                <a:solidFill>
                  <a:srgbClr val="000000"/>
                </a:solidFill>
                <a:latin typeface="Lato"/>
                <a:ea typeface="Lato"/>
              </a:rPr>
              <a:t>Cách xây dựng ground-truth cho model</a:t>
            </a:r>
            <a:endParaRPr b="0" lang="en-US" sz="2800" spc="-1" strike="noStrike">
              <a:solidFill>
                <a:srgbClr val="000000"/>
              </a:solidFill>
              <a:latin typeface="Calibri"/>
            </a:endParaRPr>
          </a:p>
          <a:p>
            <a:pPr lvl="1" marL="685800" indent="-228240">
              <a:lnSpc>
                <a:spcPct val="90000"/>
              </a:lnSpc>
              <a:spcBef>
                <a:spcPts val="499"/>
              </a:spcBef>
              <a:buClr>
                <a:srgbClr val="000000"/>
              </a:buClr>
              <a:buFont typeface="Arial"/>
              <a:buChar char="•"/>
            </a:pPr>
            <a:r>
              <a:rPr b="0" lang="en-US" sz="2400" spc="-1" strike="noStrike">
                <a:solidFill>
                  <a:srgbClr val="000000"/>
                </a:solidFill>
                <a:latin typeface="Lato"/>
                <a:ea typeface="Lato"/>
              </a:rPr>
              <a:t>Đánh annotation cho từng ảnh: Bao gồm 8 giá trị, xác định 4 đỉnh của BB cho biển số. Gọi tọa độ của các đỉnh này là  pi(i=1,2,3,4): pi = (xi, yi) </a:t>
            </a:r>
            <a:endParaRPr b="0" lang="en-US" sz="2400" spc="-1" strike="noStrike">
              <a:solidFill>
                <a:srgbClr val="000000"/>
              </a:solidFill>
              <a:latin typeface="Calibri"/>
            </a:endParaRPr>
          </a:p>
          <a:p>
            <a:pPr>
              <a:lnSpc>
                <a:spcPct val="90000"/>
              </a:lnSpc>
              <a:spcBef>
                <a:spcPts val="1001"/>
              </a:spcBef>
            </a:pPr>
            <a:endParaRPr b="0" lang="en-US" sz="2400" spc="-1" strike="noStrike">
              <a:solidFill>
                <a:srgbClr val="000000"/>
              </a:solidFill>
              <a:latin typeface="Calibri"/>
            </a:endParaRPr>
          </a:p>
        </p:txBody>
      </p:sp>
      <p:pic>
        <p:nvPicPr>
          <p:cNvPr id="373" name="Picture 4" descr="A collage of a car&#10;&#10;Description automatically generated with low confidence"/>
          <p:cNvPicPr/>
          <p:nvPr/>
        </p:nvPicPr>
        <p:blipFill>
          <a:blip r:embed="rId1"/>
          <a:stretch/>
        </p:blipFill>
        <p:spPr>
          <a:xfrm>
            <a:off x="1118520" y="2683080"/>
            <a:ext cx="7233120" cy="2756880"/>
          </a:xfrm>
          <a:prstGeom prst="rect">
            <a:avLst/>
          </a:prstGeom>
          <a:ln>
            <a:noFill/>
          </a:ln>
        </p:spPr>
      </p:pic>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4" name="TextShape 1"/>
          <p:cNvSpPr txBox="1"/>
          <p:nvPr/>
        </p:nvSpPr>
        <p:spPr>
          <a:xfrm>
            <a:off x="6867360" y="6572160"/>
            <a:ext cx="2057040" cy="364680"/>
          </a:xfrm>
          <a:prstGeom prst="rect">
            <a:avLst/>
          </a:prstGeom>
          <a:noFill/>
          <a:ln>
            <a:noFill/>
          </a:ln>
        </p:spPr>
        <p:txBody>
          <a:bodyPr lIns="90000" rIns="90000" tIns="45000" bIns="45000">
            <a:noAutofit/>
          </a:bodyPr>
          <a:p>
            <a:pPr algn="r">
              <a:lnSpc>
                <a:spcPct val="100000"/>
              </a:lnSpc>
            </a:pPr>
            <a:fld id="{3C384D6C-6D3D-4AF7-85CD-BE49457C7A85}" type="slidenum">
              <a:rPr b="1" lang="en-US" sz="1200" spc="-1" strike="noStrike">
                <a:solidFill>
                  <a:srgbClr val="c00000"/>
                </a:solidFill>
                <a:latin typeface="Lato"/>
                <a:ea typeface="Lato"/>
              </a:rPr>
              <a:t>&lt;number&gt;</a:t>
            </a:fld>
            <a:endParaRPr b="0" lang="en-US" sz="1200" spc="-1" strike="noStrike">
              <a:latin typeface="Times New Roman"/>
            </a:endParaRPr>
          </a:p>
        </p:txBody>
      </p:sp>
      <p:sp>
        <p:nvSpPr>
          <p:cNvPr id="375" name="TextShape 2"/>
          <p:cNvSpPr txBox="1"/>
          <p:nvPr/>
        </p:nvSpPr>
        <p:spPr>
          <a:xfrm>
            <a:off x="235080" y="78480"/>
            <a:ext cx="8673480" cy="451440"/>
          </a:xfrm>
          <a:prstGeom prst="rect">
            <a:avLst/>
          </a:prstGeom>
          <a:noFill/>
          <a:ln>
            <a:noFill/>
          </a:ln>
        </p:spPr>
        <p:txBody>
          <a:bodyPr lIns="90000" rIns="90000" tIns="45000" bIns="45000">
            <a:noAutofit/>
          </a:bodyPr>
          <a:p>
            <a:pPr>
              <a:lnSpc>
                <a:spcPct val="90000"/>
              </a:lnSpc>
            </a:pPr>
            <a:r>
              <a:rPr b="1" lang="en-US" sz="2800" spc="-1" strike="noStrike">
                <a:solidFill>
                  <a:srgbClr val="ffffff"/>
                </a:solidFill>
                <a:latin typeface="Lato"/>
                <a:ea typeface="Lato"/>
              </a:rPr>
              <a:t>3. Cơ sở lý thuyết và phương pháp</a:t>
            </a:r>
            <a:endParaRPr b="0" lang="en-US" sz="2800" spc="-1" strike="noStrike">
              <a:solidFill>
                <a:srgbClr val="000000"/>
              </a:solidFill>
              <a:latin typeface="Calibri"/>
            </a:endParaRPr>
          </a:p>
        </p:txBody>
      </p:sp>
      <p:sp>
        <p:nvSpPr>
          <p:cNvPr id="376" name="TextShape 3"/>
          <p:cNvSpPr txBox="1"/>
          <p:nvPr/>
        </p:nvSpPr>
        <p:spPr>
          <a:xfrm>
            <a:off x="235080" y="963000"/>
            <a:ext cx="8673840" cy="5132520"/>
          </a:xfrm>
          <a:prstGeom prst="rect">
            <a:avLst/>
          </a:prstGeom>
          <a:noFill/>
          <a:ln>
            <a:noFill/>
          </a:ln>
        </p:spPr>
        <p:txBody>
          <a:bodyPr lIns="90000" rIns="90000" tIns="45000" bIns="45000">
            <a:noAutofit/>
          </a:bodyPr>
          <a:p>
            <a:pPr marL="228600" indent="-228240">
              <a:lnSpc>
                <a:spcPct val="90000"/>
              </a:lnSpc>
              <a:spcBef>
                <a:spcPts val="1001"/>
              </a:spcBef>
              <a:buClr>
                <a:srgbClr val="000000"/>
              </a:buClr>
              <a:buFont typeface="Arial"/>
              <a:buChar char="•"/>
            </a:pPr>
            <a:r>
              <a:rPr b="0" lang="vi-VN" sz="2800" spc="-1" strike="noStrike">
                <a:solidFill>
                  <a:srgbClr val="000000"/>
                </a:solidFill>
                <a:latin typeface="Lato"/>
                <a:ea typeface="Lato"/>
              </a:rPr>
              <a:t>Xây dựng ground truth cho model: ground truth cho mỗi ảnh sẽ là 1 tensor có shape (M x N x 9). Tưởng tượng ở mỗi vị trí (m x n) sẽ có 9 giá trị tương ứng</a:t>
            </a:r>
            <a:endParaRPr b="0" lang="en-US" sz="2800" spc="-1" strike="noStrike">
              <a:solidFill>
                <a:srgbClr val="000000"/>
              </a:solidFill>
              <a:latin typeface="Calibri"/>
            </a:endParaRPr>
          </a:p>
          <a:p>
            <a:pPr lvl="1" marL="685800" indent="-228240">
              <a:lnSpc>
                <a:spcPct val="90000"/>
              </a:lnSpc>
              <a:spcBef>
                <a:spcPts val="499"/>
              </a:spcBef>
              <a:buClr>
                <a:srgbClr val="000000"/>
              </a:buClr>
              <a:buFont typeface="Arial"/>
              <a:buChar char="•"/>
            </a:pPr>
            <a:r>
              <a:rPr b="0" lang="vi-VN" sz="2400" spc="-1" strike="noStrike">
                <a:solidFill>
                  <a:srgbClr val="000000"/>
                </a:solidFill>
                <a:latin typeface="Lato"/>
                <a:ea typeface="Lato"/>
              </a:rPr>
              <a:t>Một giá trị sẽ là 1 hoặc 0, tương ứng với việc ở vị trí (cell) đó có chứa biển số hay không.</a:t>
            </a:r>
            <a:endParaRPr b="0" lang="en-US" sz="2400" spc="-1" strike="noStrike">
              <a:solidFill>
                <a:srgbClr val="000000"/>
              </a:solidFill>
              <a:latin typeface="Calibri"/>
            </a:endParaRPr>
          </a:p>
          <a:p>
            <a:pPr lvl="1" marL="685800" indent="-228240">
              <a:lnSpc>
                <a:spcPct val="90000"/>
              </a:lnSpc>
              <a:spcBef>
                <a:spcPts val="499"/>
              </a:spcBef>
              <a:buClr>
                <a:srgbClr val="000000"/>
              </a:buClr>
              <a:buFont typeface="Arial"/>
              <a:buChar char="•"/>
            </a:pPr>
            <a:r>
              <a:rPr b="0" lang="vi-VN" sz="2400" spc="-1" strike="noStrike">
                <a:solidFill>
                  <a:srgbClr val="000000"/>
                </a:solidFill>
                <a:latin typeface="Lato"/>
                <a:ea typeface="Lato"/>
              </a:rPr>
              <a:t>8 giá trị còn lại sẽ xác định 4 đỉnh của biển số trên kích thước M x N. </a:t>
            </a:r>
            <a:endParaRPr b="0" lang="en-US" sz="24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7" name="TextShape 1"/>
          <p:cNvSpPr txBox="1"/>
          <p:nvPr/>
        </p:nvSpPr>
        <p:spPr>
          <a:xfrm>
            <a:off x="6867360" y="6572160"/>
            <a:ext cx="2057040" cy="364680"/>
          </a:xfrm>
          <a:prstGeom prst="rect">
            <a:avLst/>
          </a:prstGeom>
          <a:noFill/>
          <a:ln>
            <a:noFill/>
          </a:ln>
        </p:spPr>
        <p:txBody>
          <a:bodyPr lIns="90000" rIns="90000" tIns="45000" bIns="45000">
            <a:noAutofit/>
          </a:bodyPr>
          <a:p>
            <a:pPr algn="r">
              <a:lnSpc>
                <a:spcPct val="100000"/>
              </a:lnSpc>
            </a:pPr>
            <a:fld id="{FD407574-95F3-41C5-BDE9-2352C843FC69}" type="slidenum">
              <a:rPr b="1" lang="en-US" sz="1200" spc="-1" strike="noStrike">
                <a:solidFill>
                  <a:srgbClr val="c00000"/>
                </a:solidFill>
                <a:latin typeface="Lato"/>
                <a:ea typeface="Lato"/>
              </a:rPr>
              <a:t>&lt;number&gt;</a:t>
            </a:fld>
            <a:endParaRPr b="0" lang="en-US" sz="1200" spc="-1" strike="noStrike">
              <a:latin typeface="Times New Roman"/>
            </a:endParaRPr>
          </a:p>
        </p:txBody>
      </p:sp>
      <p:sp>
        <p:nvSpPr>
          <p:cNvPr id="378" name="TextShape 2"/>
          <p:cNvSpPr txBox="1"/>
          <p:nvPr/>
        </p:nvSpPr>
        <p:spPr>
          <a:xfrm>
            <a:off x="235080" y="78480"/>
            <a:ext cx="8673480" cy="451440"/>
          </a:xfrm>
          <a:prstGeom prst="rect">
            <a:avLst/>
          </a:prstGeom>
          <a:noFill/>
          <a:ln>
            <a:noFill/>
          </a:ln>
        </p:spPr>
        <p:txBody>
          <a:bodyPr lIns="90000" rIns="90000" tIns="45000" bIns="45000">
            <a:noAutofit/>
          </a:bodyPr>
          <a:p>
            <a:pPr>
              <a:lnSpc>
                <a:spcPct val="90000"/>
              </a:lnSpc>
            </a:pPr>
            <a:r>
              <a:rPr b="1" lang="en-US" sz="2800" spc="-1" strike="noStrike">
                <a:solidFill>
                  <a:srgbClr val="ffffff"/>
                </a:solidFill>
                <a:latin typeface="Lato"/>
                <a:ea typeface="Lato"/>
              </a:rPr>
              <a:t>3. Cơ sở lý thuyết và phương pháp</a:t>
            </a:r>
            <a:endParaRPr b="0" lang="en-US" sz="2800" spc="-1" strike="noStrike">
              <a:solidFill>
                <a:srgbClr val="000000"/>
              </a:solidFill>
              <a:latin typeface="Calibri"/>
            </a:endParaRPr>
          </a:p>
        </p:txBody>
      </p:sp>
      <p:sp>
        <p:nvSpPr>
          <p:cNvPr id="379" name="TextShape 3"/>
          <p:cNvSpPr txBox="1"/>
          <p:nvPr/>
        </p:nvSpPr>
        <p:spPr>
          <a:xfrm>
            <a:off x="382680" y="4005720"/>
            <a:ext cx="8673840" cy="5132520"/>
          </a:xfrm>
          <a:prstGeom prst="rect">
            <a:avLst/>
          </a:prstGeom>
          <a:noFill/>
          <a:ln>
            <a:noFill/>
          </a:ln>
        </p:spPr>
        <p:txBody>
          <a:bodyPr lIns="90000" rIns="90000" tIns="45000" bIns="45000">
            <a:noAutofit/>
          </a:bodyPr>
          <a:p>
            <a:pPr marL="228600" indent="-228240">
              <a:lnSpc>
                <a:spcPct val="90000"/>
              </a:lnSpc>
              <a:spcBef>
                <a:spcPts val="1001"/>
              </a:spcBef>
              <a:buClr>
                <a:srgbClr val="000000"/>
              </a:buClr>
              <a:buFont typeface="Arial"/>
              <a:buChar char="•"/>
            </a:pPr>
            <a:r>
              <a:rPr b="0" lang="vi-VN" sz="2800" spc="-1" strike="noStrike">
                <a:solidFill>
                  <a:srgbClr val="000000"/>
                </a:solidFill>
                <a:latin typeface="Lato"/>
                <a:ea typeface="Lato"/>
              </a:rPr>
              <a:t>Ở đây, A(mn) là một ma trận với kích thước 2x4, mỗi cột tương ứng với tọa độ 1 đỉnh</a:t>
            </a:r>
            <a:endParaRPr b="0" lang="en-US" sz="28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vi-VN" sz="2800" spc="-1" strike="noStrike">
                <a:solidFill>
                  <a:srgbClr val="000000"/>
                </a:solidFill>
                <a:latin typeface="Lato"/>
                <a:ea typeface="Lato"/>
              </a:rPr>
              <a:t>Tọa độ của các đỉnh này được tính với việc coi cell (m,n) làm tâm.</a:t>
            </a:r>
            <a:endParaRPr b="0" lang="en-US" sz="2800" spc="-1" strike="noStrike">
              <a:solidFill>
                <a:srgbClr val="000000"/>
              </a:solidFill>
              <a:latin typeface="Calibri"/>
            </a:endParaRPr>
          </a:p>
          <a:p>
            <a:pPr>
              <a:lnSpc>
                <a:spcPct val="90000"/>
              </a:lnSpc>
              <a:spcBef>
                <a:spcPts val="1001"/>
              </a:spcBef>
            </a:pPr>
            <a:endParaRPr b="0" lang="en-US" sz="2800" spc="-1" strike="noStrike">
              <a:solidFill>
                <a:srgbClr val="000000"/>
              </a:solidFill>
              <a:latin typeface="Calibri"/>
            </a:endParaRPr>
          </a:p>
        </p:txBody>
      </p:sp>
      <p:pic>
        <p:nvPicPr>
          <p:cNvPr id="380" name="Picture 4" descr="A picture containing text, clock, watch, gauge&#10;&#10;Description automatically generated"/>
          <p:cNvPicPr/>
          <p:nvPr/>
        </p:nvPicPr>
        <p:blipFill>
          <a:blip r:embed="rId1"/>
          <a:stretch/>
        </p:blipFill>
        <p:spPr>
          <a:xfrm>
            <a:off x="2201040" y="1567800"/>
            <a:ext cx="4741920" cy="1399680"/>
          </a:xfrm>
          <a:prstGeom prst="rect">
            <a:avLst/>
          </a:prstGeom>
          <a:ln>
            <a:noFill/>
          </a:ln>
        </p:spPr>
      </p:pic>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82" name="Picture 3" descr="Text&#10;&#10;Description automatically generated"/>
          <p:cNvPicPr/>
          <p:nvPr/>
        </p:nvPicPr>
        <p:blipFill>
          <a:blip r:embed="rId1"/>
          <a:stretch/>
        </p:blipFill>
        <p:spPr>
          <a:xfrm>
            <a:off x="412920" y="317160"/>
            <a:ext cx="2576160" cy="936000"/>
          </a:xfrm>
          <a:prstGeom prst="rect">
            <a:avLst/>
          </a:prstGeom>
          <a:ln>
            <a:noFill/>
          </a:ln>
        </p:spPr>
      </p:pic>
      <p:sp>
        <p:nvSpPr>
          <p:cNvPr id="283" name="CustomShape 1"/>
          <p:cNvSpPr/>
          <p:nvPr/>
        </p:nvSpPr>
        <p:spPr>
          <a:xfrm>
            <a:off x="583560" y="1471320"/>
            <a:ext cx="7342200" cy="1881720"/>
          </a:xfrm>
          <a:prstGeom prst="rect">
            <a:avLst/>
          </a:prstGeom>
          <a:noFill/>
          <a:ln>
            <a:noFill/>
          </a:ln>
        </p:spPr>
        <p:style>
          <a:lnRef idx="0"/>
          <a:fillRef idx="0"/>
          <a:effectRef idx="0"/>
          <a:fontRef idx="minor"/>
        </p:style>
        <p:txBody>
          <a:bodyPr lIns="90000" rIns="90000" tIns="45000" bIns="45000">
            <a:noAutofit/>
          </a:bodyPr>
          <a:p>
            <a:pPr>
              <a:lnSpc>
                <a:spcPct val="90000"/>
              </a:lnSpc>
            </a:pPr>
            <a:r>
              <a:rPr b="1" lang="en-US" sz="3600" spc="-1" strike="noStrike">
                <a:solidFill>
                  <a:srgbClr val="c00000"/>
                </a:solidFill>
                <a:latin typeface="Lato"/>
                <a:ea typeface="Lato"/>
              </a:rPr>
              <a:t>Nhận diện biển số xe với đa dạng bối cảnh và góc chụp bằng model WPOD-NET</a:t>
            </a:r>
            <a:endParaRPr b="0" lang="en-US" sz="3600" spc="-1" strike="noStrike">
              <a:latin typeface="Arial"/>
            </a:endParaRPr>
          </a:p>
        </p:txBody>
      </p:sp>
      <p:sp>
        <p:nvSpPr>
          <p:cNvPr id="284" name="CustomShape 2"/>
          <p:cNvSpPr/>
          <p:nvPr/>
        </p:nvSpPr>
        <p:spPr>
          <a:xfrm>
            <a:off x="583560" y="3173040"/>
            <a:ext cx="1622520" cy="484200"/>
          </a:xfrm>
          <a:prstGeom prst="rect">
            <a:avLst/>
          </a:prstGeom>
          <a:noFill/>
          <a:ln>
            <a:noFill/>
          </a:ln>
        </p:spPr>
        <p:style>
          <a:lnRef idx="0"/>
          <a:fillRef idx="0"/>
          <a:effectRef idx="0"/>
          <a:fontRef idx="minor"/>
        </p:style>
        <p:txBody>
          <a:bodyPr lIns="90000" rIns="90000" tIns="45000" bIns="45000">
            <a:noAutofit/>
          </a:bodyPr>
          <a:p>
            <a:pPr>
              <a:lnSpc>
                <a:spcPct val="90000"/>
              </a:lnSpc>
            </a:pPr>
            <a:r>
              <a:rPr b="0" lang="en-US" sz="2800" spc="-1" strike="noStrike">
                <a:solidFill>
                  <a:srgbClr val="c00000"/>
                </a:solidFill>
                <a:latin typeface="Lato"/>
                <a:ea typeface="Lato"/>
              </a:rPr>
              <a:t>Nhóm 6 </a:t>
            </a:r>
            <a:endParaRPr b="0" lang="en-US" sz="2800" spc="-1" strike="noStrike">
              <a:latin typeface="Arial"/>
            </a:endParaRPr>
          </a:p>
          <a:p>
            <a:pPr>
              <a:lnSpc>
                <a:spcPct val="90000"/>
              </a:lnSpc>
            </a:pPr>
            <a:endParaRPr b="0" lang="en-US" sz="2800" spc="-1" strike="noStrike">
              <a:latin typeface="Arial"/>
            </a:endParaRPr>
          </a:p>
          <a:p>
            <a:pPr>
              <a:lnSpc>
                <a:spcPct val="90000"/>
              </a:lnSpc>
            </a:pPr>
            <a:endParaRPr b="0" lang="en-US" sz="2800" spc="-1" strike="noStrike">
              <a:latin typeface="Arial"/>
            </a:endParaRPr>
          </a:p>
          <a:p>
            <a:pPr>
              <a:lnSpc>
                <a:spcPct val="90000"/>
              </a:lnSpc>
            </a:pPr>
            <a:endParaRPr b="0" lang="en-US" sz="2800" spc="-1" strike="noStrike">
              <a:latin typeface="Arial"/>
            </a:endParaRPr>
          </a:p>
        </p:txBody>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1" name="TextShape 1"/>
          <p:cNvSpPr txBox="1"/>
          <p:nvPr/>
        </p:nvSpPr>
        <p:spPr>
          <a:xfrm>
            <a:off x="6867360" y="6572160"/>
            <a:ext cx="2057040" cy="364680"/>
          </a:xfrm>
          <a:prstGeom prst="rect">
            <a:avLst/>
          </a:prstGeom>
          <a:noFill/>
          <a:ln>
            <a:noFill/>
          </a:ln>
        </p:spPr>
        <p:txBody>
          <a:bodyPr lIns="90000" rIns="90000" tIns="45000" bIns="45000">
            <a:noAutofit/>
          </a:bodyPr>
          <a:p>
            <a:pPr algn="r">
              <a:lnSpc>
                <a:spcPct val="100000"/>
              </a:lnSpc>
            </a:pPr>
            <a:fld id="{EC12EC10-AF31-4589-BABF-54B366F9D378}" type="slidenum">
              <a:rPr b="1" lang="en-US" sz="1200" spc="-1" strike="noStrike">
                <a:solidFill>
                  <a:srgbClr val="c00000"/>
                </a:solidFill>
                <a:latin typeface="Lato"/>
                <a:ea typeface="Lato"/>
              </a:rPr>
              <a:t>&lt;number&gt;</a:t>
            </a:fld>
            <a:endParaRPr b="0" lang="en-US" sz="1200" spc="-1" strike="noStrike">
              <a:latin typeface="Times New Roman"/>
            </a:endParaRPr>
          </a:p>
        </p:txBody>
      </p:sp>
      <p:sp>
        <p:nvSpPr>
          <p:cNvPr id="382" name="TextShape 2"/>
          <p:cNvSpPr txBox="1"/>
          <p:nvPr/>
        </p:nvSpPr>
        <p:spPr>
          <a:xfrm>
            <a:off x="235080" y="78480"/>
            <a:ext cx="8673480" cy="451440"/>
          </a:xfrm>
          <a:prstGeom prst="rect">
            <a:avLst/>
          </a:prstGeom>
          <a:noFill/>
          <a:ln>
            <a:noFill/>
          </a:ln>
        </p:spPr>
        <p:txBody>
          <a:bodyPr lIns="90000" rIns="90000" tIns="45000" bIns="45000">
            <a:noAutofit/>
          </a:bodyPr>
          <a:p>
            <a:pPr>
              <a:lnSpc>
                <a:spcPct val="90000"/>
              </a:lnSpc>
            </a:pPr>
            <a:r>
              <a:rPr b="1" lang="en-US" sz="2800" spc="-1" strike="noStrike">
                <a:solidFill>
                  <a:srgbClr val="ffffff"/>
                </a:solidFill>
                <a:latin typeface="Lato"/>
                <a:ea typeface="Lato"/>
              </a:rPr>
              <a:t>3. Cơ sở lý thuyết và phương pháp</a:t>
            </a:r>
            <a:endParaRPr b="0" lang="en-US" sz="2800" spc="-1" strike="noStrike">
              <a:solidFill>
                <a:srgbClr val="000000"/>
              </a:solidFill>
              <a:latin typeface="Calibri"/>
            </a:endParaRPr>
          </a:p>
        </p:txBody>
      </p:sp>
      <p:sp>
        <p:nvSpPr>
          <p:cNvPr id="383" name="TextShape 3"/>
          <p:cNvSpPr txBox="1"/>
          <p:nvPr/>
        </p:nvSpPr>
        <p:spPr>
          <a:xfrm>
            <a:off x="235080" y="963000"/>
            <a:ext cx="8673840" cy="5132520"/>
          </a:xfrm>
          <a:prstGeom prst="rect">
            <a:avLst/>
          </a:prstGeom>
          <a:noFill/>
          <a:ln>
            <a:noFill/>
          </a:ln>
        </p:spPr>
        <p:txBody>
          <a:bodyPr lIns="90000" rIns="90000" tIns="45000" bIns="45000">
            <a:noAutofit/>
          </a:bodyPr>
          <a:p>
            <a:pPr marL="228600" indent="-228240">
              <a:lnSpc>
                <a:spcPct val="90000"/>
              </a:lnSpc>
              <a:spcBef>
                <a:spcPts val="1001"/>
              </a:spcBef>
              <a:buClr>
                <a:srgbClr val="000000"/>
              </a:buClr>
              <a:buFont typeface="Arial"/>
              <a:buChar char="•"/>
            </a:pPr>
            <a:r>
              <a:rPr b="0" lang="vi-VN" sz="2800" spc="-1" strike="noStrike">
                <a:solidFill>
                  <a:srgbClr val="000000"/>
                </a:solidFill>
                <a:latin typeface="Lato"/>
                <a:ea typeface="Lato"/>
              </a:rPr>
              <a:t>Hàm loss</a:t>
            </a:r>
            <a:endParaRPr b="0" lang="en-US" sz="2800" spc="-1" strike="noStrike">
              <a:solidFill>
                <a:srgbClr val="000000"/>
              </a:solidFill>
              <a:latin typeface="Calibri"/>
            </a:endParaRPr>
          </a:p>
          <a:p>
            <a:pPr lvl="1" marL="685800" indent="-228240">
              <a:lnSpc>
                <a:spcPct val="90000"/>
              </a:lnSpc>
              <a:spcBef>
                <a:spcPts val="499"/>
              </a:spcBef>
              <a:buClr>
                <a:srgbClr val="000000"/>
              </a:buClr>
              <a:buFont typeface="Arial"/>
              <a:buChar char="•"/>
            </a:pPr>
            <a:r>
              <a:rPr b="0" lang="vi-VN" sz="2400" spc="-1" strike="noStrike">
                <a:solidFill>
                  <a:srgbClr val="000000"/>
                </a:solidFill>
                <a:latin typeface="Lato"/>
                <a:ea typeface="Lato"/>
              </a:rPr>
              <a:t>Output của model: Là một tensor với kích thước M x N x 8.</a:t>
            </a:r>
            <a:endParaRPr b="0" lang="en-US" sz="2400" spc="-1" strike="noStrike">
              <a:solidFill>
                <a:srgbClr val="000000"/>
              </a:solidFill>
              <a:latin typeface="Calibri"/>
            </a:endParaRPr>
          </a:p>
          <a:p>
            <a:pPr lvl="1" marL="685800" indent="-228240">
              <a:lnSpc>
                <a:spcPct val="90000"/>
              </a:lnSpc>
              <a:spcBef>
                <a:spcPts val="499"/>
              </a:spcBef>
              <a:buClr>
                <a:srgbClr val="000000"/>
              </a:buClr>
              <a:buFont typeface="Arial"/>
              <a:buChar char="•"/>
            </a:pPr>
            <a:r>
              <a:rPr b="0" lang="vi-VN" sz="2400" spc="-1" strike="noStrike">
                <a:solidFill>
                  <a:srgbClr val="000000"/>
                </a:solidFill>
                <a:latin typeface="Lato"/>
                <a:ea typeface="Lato"/>
              </a:rPr>
              <a:t>Ở mỗi vị trí (m,n) có 8 giá trị được tính: </a:t>
            </a:r>
            <a:endParaRPr b="0" lang="en-US" sz="2400" spc="-1" strike="noStrike">
              <a:solidFill>
                <a:srgbClr val="000000"/>
              </a:solidFill>
              <a:latin typeface="Calibri"/>
            </a:endParaRPr>
          </a:p>
          <a:p>
            <a:pPr lvl="2" marL="1143000" indent="-228240">
              <a:lnSpc>
                <a:spcPct val="90000"/>
              </a:lnSpc>
              <a:spcBef>
                <a:spcPts val="499"/>
              </a:spcBef>
              <a:buClr>
                <a:srgbClr val="000000"/>
              </a:buClr>
              <a:buFont typeface="Arial"/>
              <a:buChar char="•"/>
            </a:pPr>
            <a:r>
              <a:rPr b="0" lang="vi-VN" sz="2000" spc="-1" strike="noStrike">
                <a:solidFill>
                  <a:srgbClr val="000000"/>
                </a:solidFill>
                <a:latin typeface="Lato"/>
                <a:ea typeface="Lato"/>
              </a:rPr>
              <a:t>2 giá trị đầu tương ứng với khả năng có / không có object ở vị trí đó</a:t>
            </a:r>
            <a:endParaRPr b="0" lang="en-US" sz="2000" spc="-1" strike="noStrike">
              <a:solidFill>
                <a:srgbClr val="000000"/>
              </a:solidFill>
              <a:latin typeface="Calibri"/>
            </a:endParaRPr>
          </a:p>
          <a:p>
            <a:pPr lvl="2" marL="1143000" indent="-228240">
              <a:lnSpc>
                <a:spcPct val="90000"/>
              </a:lnSpc>
              <a:spcBef>
                <a:spcPts val="499"/>
              </a:spcBef>
              <a:buClr>
                <a:srgbClr val="000000"/>
              </a:buClr>
              <a:buFont typeface="Arial"/>
              <a:buChar char="•"/>
            </a:pPr>
            <a:r>
              <a:rPr b="0" lang="vi-VN" sz="2000" spc="-1" strike="noStrike">
                <a:solidFill>
                  <a:srgbClr val="000000"/>
                </a:solidFill>
                <a:latin typeface="Lato"/>
                <a:ea typeface="Lato"/>
              </a:rPr>
              <a:t>6 giá trị sau là 6 hệ số của affine transformation biến hình vuông giả tưởng thành vùng chứa biển số tương ứng với pixel (m,n) (chính là A(mn) ở bên trên)</a:t>
            </a:r>
            <a:endParaRPr b="0" lang="en-US" sz="2000" spc="-1" strike="noStrike">
              <a:solidFill>
                <a:srgbClr val="000000"/>
              </a:solidFill>
              <a:latin typeface="Calibri"/>
            </a:endParaRPr>
          </a:p>
          <a:p>
            <a:endParaRPr b="0" lang="en-US" sz="2000" spc="-1" strike="noStrike">
              <a:solidFill>
                <a:srgbClr val="000000"/>
              </a:solidFill>
              <a:latin typeface="Calibri"/>
            </a:endParaRPr>
          </a:p>
          <a:p>
            <a:pPr>
              <a:lnSpc>
                <a:spcPct val="90000"/>
              </a:lnSpc>
              <a:spcBef>
                <a:spcPts val="1001"/>
              </a:spcBef>
            </a:pPr>
            <a:endParaRPr b="0" lang="en-US" sz="2000" spc="-1" strike="noStrike">
              <a:solidFill>
                <a:srgbClr val="000000"/>
              </a:solidFill>
              <a:latin typeface="Calibri"/>
            </a:endParaRPr>
          </a:p>
        </p:txBody>
      </p:sp>
      <p:pic>
        <p:nvPicPr>
          <p:cNvPr id="384" name="Picture 4" descr="Graphical user interface, text, application&#10;&#10;Description automatically generated"/>
          <p:cNvPicPr/>
          <p:nvPr/>
        </p:nvPicPr>
        <p:blipFill>
          <a:blip r:embed="rId1"/>
          <a:srcRect l="0" t="-5842" r="-15555" b="-9713"/>
          <a:stretch/>
        </p:blipFill>
        <p:spPr>
          <a:xfrm>
            <a:off x="1091160" y="4019400"/>
            <a:ext cx="7634520" cy="2399400"/>
          </a:xfrm>
          <a:prstGeom prst="rect">
            <a:avLst/>
          </a:prstGeom>
          <a:ln>
            <a:noFill/>
          </a:ln>
        </p:spPr>
      </p:pic>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5" name="TextShape 1"/>
          <p:cNvSpPr txBox="1"/>
          <p:nvPr/>
        </p:nvSpPr>
        <p:spPr>
          <a:xfrm>
            <a:off x="6867360" y="6572160"/>
            <a:ext cx="2057040" cy="364680"/>
          </a:xfrm>
          <a:prstGeom prst="rect">
            <a:avLst/>
          </a:prstGeom>
          <a:noFill/>
          <a:ln>
            <a:noFill/>
          </a:ln>
        </p:spPr>
        <p:txBody>
          <a:bodyPr lIns="90000" rIns="90000" tIns="45000" bIns="45000">
            <a:noAutofit/>
          </a:bodyPr>
          <a:p>
            <a:pPr algn="r">
              <a:lnSpc>
                <a:spcPct val="100000"/>
              </a:lnSpc>
            </a:pPr>
            <a:fld id="{AA2991DF-1392-4840-A405-EF99E8F0DCA7}" type="slidenum">
              <a:rPr b="1" lang="en-US" sz="1200" spc="-1" strike="noStrike">
                <a:solidFill>
                  <a:srgbClr val="c00000"/>
                </a:solidFill>
                <a:latin typeface="Lato"/>
                <a:ea typeface="Lato"/>
              </a:rPr>
              <a:t>&lt;number&gt;</a:t>
            </a:fld>
            <a:endParaRPr b="0" lang="en-US" sz="1200" spc="-1" strike="noStrike">
              <a:latin typeface="Times New Roman"/>
            </a:endParaRPr>
          </a:p>
        </p:txBody>
      </p:sp>
      <p:sp>
        <p:nvSpPr>
          <p:cNvPr id="386" name="TextShape 2"/>
          <p:cNvSpPr txBox="1"/>
          <p:nvPr/>
        </p:nvSpPr>
        <p:spPr>
          <a:xfrm>
            <a:off x="235080" y="78480"/>
            <a:ext cx="8673480" cy="451440"/>
          </a:xfrm>
          <a:prstGeom prst="rect">
            <a:avLst/>
          </a:prstGeom>
          <a:noFill/>
          <a:ln>
            <a:noFill/>
          </a:ln>
        </p:spPr>
        <p:txBody>
          <a:bodyPr lIns="90000" rIns="90000" tIns="45000" bIns="45000">
            <a:noAutofit/>
          </a:bodyPr>
          <a:p>
            <a:pPr>
              <a:lnSpc>
                <a:spcPct val="90000"/>
              </a:lnSpc>
            </a:pPr>
            <a:r>
              <a:rPr b="1" lang="en-US" sz="2800" spc="-1" strike="noStrike">
                <a:solidFill>
                  <a:srgbClr val="ffffff"/>
                </a:solidFill>
                <a:latin typeface="Lato"/>
                <a:ea typeface="Lato"/>
              </a:rPr>
              <a:t>3. Cơ sở lý thuyết và phương pháp</a:t>
            </a:r>
            <a:endParaRPr b="0" lang="en-US" sz="2800" spc="-1" strike="noStrike">
              <a:solidFill>
                <a:srgbClr val="000000"/>
              </a:solidFill>
              <a:latin typeface="Calibri"/>
            </a:endParaRPr>
          </a:p>
        </p:txBody>
      </p:sp>
      <p:sp>
        <p:nvSpPr>
          <p:cNvPr id="387" name="TextShape 3"/>
          <p:cNvSpPr txBox="1"/>
          <p:nvPr/>
        </p:nvSpPr>
        <p:spPr>
          <a:xfrm>
            <a:off x="235080" y="963000"/>
            <a:ext cx="8673840" cy="5132520"/>
          </a:xfrm>
          <a:prstGeom prst="rect">
            <a:avLst/>
          </a:prstGeom>
          <a:noFill/>
          <a:ln>
            <a:noFill/>
          </a:ln>
        </p:spPr>
        <p:txBody>
          <a:bodyPr lIns="90000" rIns="90000" tIns="45000" bIns="45000">
            <a:noAutofit/>
          </a:bodyPr>
          <a:p>
            <a:pPr marL="228600" indent="-228240">
              <a:lnSpc>
                <a:spcPct val="90000"/>
              </a:lnSpc>
              <a:spcBef>
                <a:spcPts val="1001"/>
              </a:spcBef>
              <a:buClr>
                <a:srgbClr val="000000"/>
              </a:buClr>
              <a:buFont typeface="Arial"/>
              <a:buChar char="•"/>
            </a:pPr>
            <a:r>
              <a:rPr b="0" lang="vi-VN" sz="2800" spc="-1" strike="noStrike">
                <a:solidFill>
                  <a:srgbClr val="000000"/>
                </a:solidFill>
                <a:latin typeface="Lato"/>
                <a:ea typeface="Lato"/>
              </a:rPr>
              <a:t>Ground-truth (Y_true) là một tensor với kích thước M x N x 9</a:t>
            </a:r>
            <a:endParaRPr b="0" lang="en-US" sz="28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vi-VN" sz="2800" spc="-1" strike="noStrike">
                <a:solidFill>
                  <a:srgbClr val="000000"/>
                </a:solidFill>
                <a:latin typeface="Lato"/>
                <a:ea typeface="Lato"/>
              </a:rPr>
              <a:t>Cách tính hàm loss:</a:t>
            </a:r>
            <a:endParaRPr b="0" lang="en-US" sz="2800" spc="-1" strike="noStrike">
              <a:solidFill>
                <a:srgbClr val="000000"/>
              </a:solidFill>
              <a:latin typeface="Calibri"/>
            </a:endParaRPr>
          </a:p>
          <a:p>
            <a:pPr lvl="1" marL="685800" indent="-228240">
              <a:lnSpc>
                <a:spcPct val="90000"/>
              </a:lnSpc>
              <a:spcBef>
                <a:spcPts val="499"/>
              </a:spcBef>
              <a:buClr>
                <a:srgbClr val="000000"/>
              </a:buClr>
              <a:buFont typeface="Arial"/>
              <a:buChar char="•"/>
            </a:pPr>
            <a:r>
              <a:rPr b="0" lang="vi-VN" sz="2400" spc="-1" strike="noStrike">
                <a:solidFill>
                  <a:srgbClr val="000000"/>
                </a:solidFill>
                <a:latin typeface="Lato"/>
                <a:ea typeface="Lato"/>
              </a:rPr>
              <a:t>Từ các hệ số affine tính được từ output của model cho mỗi vị trí (m,n), ta thực hiện phép biến đổi affine để biến hình vuông tưởng tượng thành vùng chứa biển số tương ứng với vị trí (m,n)</a:t>
            </a:r>
            <a:endParaRPr b="0" lang="en-US" sz="2400" spc="-1" strike="noStrike">
              <a:solidFill>
                <a:srgbClr val="000000"/>
              </a:solidFill>
              <a:latin typeface="Calibri"/>
            </a:endParaRPr>
          </a:p>
          <a:p>
            <a:endParaRPr b="0" lang="en-US" sz="2400" spc="-1" strike="noStrike">
              <a:solidFill>
                <a:srgbClr val="000000"/>
              </a:solidFill>
              <a:latin typeface="Calibri"/>
            </a:endParaRPr>
          </a:p>
          <a:p>
            <a:pPr>
              <a:lnSpc>
                <a:spcPct val="90000"/>
              </a:lnSpc>
              <a:spcBef>
                <a:spcPts val="1001"/>
              </a:spcBef>
            </a:pPr>
            <a:endParaRPr b="0" lang="en-US" sz="2400" spc="-1" strike="noStrike">
              <a:solidFill>
                <a:srgbClr val="000000"/>
              </a:solidFill>
              <a:latin typeface="Calibri"/>
            </a:endParaRPr>
          </a:p>
        </p:txBody>
      </p:sp>
      <p:pic>
        <p:nvPicPr>
          <p:cNvPr id="388" name="Picture 4" descr="Text, letter&#10;&#10;Description automatically generated"/>
          <p:cNvPicPr/>
          <p:nvPr/>
        </p:nvPicPr>
        <p:blipFill>
          <a:blip r:embed="rId1"/>
          <a:srcRect l="0" t="890" r="-14075" b="-14972"/>
          <a:stretch/>
        </p:blipFill>
        <p:spPr>
          <a:xfrm>
            <a:off x="1952640" y="4084920"/>
            <a:ext cx="5943240" cy="1214280"/>
          </a:xfrm>
          <a:prstGeom prst="rect">
            <a:avLst/>
          </a:prstGeom>
          <a:ln>
            <a:noFill/>
          </a:ln>
        </p:spPr>
      </p:pic>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9" name="TextShape 1"/>
          <p:cNvSpPr txBox="1"/>
          <p:nvPr/>
        </p:nvSpPr>
        <p:spPr>
          <a:xfrm>
            <a:off x="6867360" y="6572160"/>
            <a:ext cx="2057040" cy="364680"/>
          </a:xfrm>
          <a:prstGeom prst="rect">
            <a:avLst/>
          </a:prstGeom>
          <a:noFill/>
          <a:ln>
            <a:noFill/>
          </a:ln>
        </p:spPr>
        <p:txBody>
          <a:bodyPr lIns="90000" rIns="90000" tIns="45000" bIns="45000">
            <a:noAutofit/>
          </a:bodyPr>
          <a:p>
            <a:pPr algn="r">
              <a:lnSpc>
                <a:spcPct val="100000"/>
              </a:lnSpc>
            </a:pPr>
            <a:fld id="{163E46DB-8EFB-40CC-9B18-029D571A31E3}" type="slidenum">
              <a:rPr b="1" lang="en-US" sz="1200" spc="-1" strike="noStrike">
                <a:solidFill>
                  <a:srgbClr val="c00000"/>
                </a:solidFill>
                <a:latin typeface="Lato"/>
                <a:ea typeface="Lato"/>
              </a:rPr>
              <a:t>&lt;number&gt;</a:t>
            </a:fld>
            <a:endParaRPr b="0" lang="en-US" sz="1200" spc="-1" strike="noStrike">
              <a:latin typeface="Times New Roman"/>
            </a:endParaRPr>
          </a:p>
        </p:txBody>
      </p:sp>
      <p:sp>
        <p:nvSpPr>
          <p:cNvPr id="390" name="TextShape 2"/>
          <p:cNvSpPr txBox="1"/>
          <p:nvPr/>
        </p:nvSpPr>
        <p:spPr>
          <a:xfrm>
            <a:off x="235080" y="78480"/>
            <a:ext cx="8673480" cy="451440"/>
          </a:xfrm>
          <a:prstGeom prst="rect">
            <a:avLst/>
          </a:prstGeom>
          <a:noFill/>
          <a:ln>
            <a:noFill/>
          </a:ln>
        </p:spPr>
        <p:txBody>
          <a:bodyPr lIns="90000" rIns="90000" tIns="45000" bIns="45000">
            <a:noAutofit/>
          </a:bodyPr>
          <a:p>
            <a:pPr>
              <a:lnSpc>
                <a:spcPct val="90000"/>
              </a:lnSpc>
            </a:pPr>
            <a:r>
              <a:rPr b="1" lang="en-US" sz="2800" spc="-1" strike="noStrike">
                <a:solidFill>
                  <a:srgbClr val="ffffff"/>
                </a:solidFill>
                <a:latin typeface="Lato"/>
                <a:ea typeface="Lato"/>
              </a:rPr>
              <a:t>3. Cơ sở lý thuyết và phương pháp</a:t>
            </a:r>
            <a:endParaRPr b="0" lang="en-US" sz="2800" spc="-1" strike="noStrike">
              <a:solidFill>
                <a:srgbClr val="000000"/>
              </a:solidFill>
              <a:latin typeface="Calibri"/>
            </a:endParaRPr>
          </a:p>
        </p:txBody>
      </p:sp>
      <p:sp>
        <p:nvSpPr>
          <p:cNvPr id="391" name="TextShape 3"/>
          <p:cNvSpPr txBox="1"/>
          <p:nvPr/>
        </p:nvSpPr>
        <p:spPr>
          <a:xfrm>
            <a:off x="235080" y="963000"/>
            <a:ext cx="8673840" cy="1364040"/>
          </a:xfrm>
          <a:prstGeom prst="rect">
            <a:avLst/>
          </a:prstGeom>
          <a:noFill/>
          <a:ln>
            <a:noFill/>
          </a:ln>
        </p:spPr>
        <p:txBody>
          <a:bodyPr lIns="90000" rIns="90000" tIns="45000" bIns="45000">
            <a:noAutofit/>
          </a:bodyPr>
          <a:p>
            <a:pPr lvl="1" marL="685800" indent="-228240">
              <a:lnSpc>
                <a:spcPct val="90000"/>
              </a:lnSpc>
              <a:spcBef>
                <a:spcPts val="499"/>
              </a:spcBef>
              <a:buClr>
                <a:srgbClr val="000000"/>
              </a:buClr>
              <a:buFont typeface="Arial"/>
              <a:buChar char="•"/>
            </a:pPr>
            <a:r>
              <a:rPr b="0" lang="vi-VN" sz="2400" spc="-1" strike="noStrike">
                <a:solidFill>
                  <a:srgbClr val="000000"/>
                </a:solidFill>
                <a:latin typeface="Lato"/>
                <a:ea typeface="Lato"/>
              </a:rPr>
              <a:t>Phần đầu của hàm loss đo sự sai lệch giữa vùng biến số tính được từ model (T(mn)) và vùng biển số ground-truth (A(mn) ). Tất nhiên chỉ ở những vị trí (m,n) nào có biển số ta mới thêm phần loss này vào</a:t>
            </a:r>
            <a:endParaRPr b="0" lang="en-US" sz="2400" spc="-1" strike="noStrike">
              <a:solidFill>
                <a:srgbClr val="000000"/>
              </a:solidFill>
              <a:latin typeface="Calibri"/>
            </a:endParaRPr>
          </a:p>
          <a:p>
            <a:endParaRPr b="0" lang="en-US" sz="2400" spc="-1" strike="noStrike">
              <a:solidFill>
                <a:srgbClr val="000000"/>
              </a:solidFill>
              <a:latin typeface="Calibri"/>
            </a:endParaRPr>
          </a:p>
        </p:txBody>
      </p:sp>
      <p:pic>
        <p:nvPicPr>
          <p:cNvPr id="392" name="Picture 4" descr="A picture containing text, watch&#10;&#10;Description automatically generated"/>
          <p:cNvPicPr/>
          <p:nvPr/>
        </p:nvPicPr>
        <p:blipFill>
          <a:blip r:embed="rId1"/>
          <a:srcRect l="-2464" t="0" r="-15719" b="-18167"/>
          <a:stretch/>
        </p:blipFill>
        <p:spPr>
          <a:xfrm>
            <a:off x="1600200" y="2325960"/>
            <a:ext cx="5943240" cy="1119960"/>
          </a:xfrm>
          <a:prstGeom prst="rect">
            <a:avLst/>
          </a:prstGeom>
          <a:ln>
            <a:noFill/>
          </a:ln>
        </p:spPr>
      </p:pic>
      <p:sp>
        <p:nvSpPr>
          <p:cNvPr id="393" name="CustomShape 4"/>
          <p:cNvSpPr/>
          <p:nvPr/>
        </p:nvSpPr>
        <p:spPr>
          <a:xfrm>
            <a:off x="356400" y="3198600"/>
            <a:ext cx="8689320" cy="821880"/>
          </a:xfrm>
          <a:prstGeom prst="rect">
            <a:avLst/>
          </a:prstGeom>
          <a:noFill/>
          <a:ln>
            <a:noFill/>
          </a:ln>
        </p:spPr>
        <p:style>
          <a:lnRef idx="0"/>
          <a:fillRef idx="0"/>
          <a:effectRef idx="0"/>
          <a:fontRef idx="minor"/>
        </p:style>
        <p:txBody>
          <a:bodyPr lIns="90000" rIns="90000" tIns="45000" bIns="45000">
            <a:spAutoFit/>
          </a:bodyPr>
          <a:p>
            <a:pPr lvl="1" marL="743040" indent="-285480">
              <a:lnSpc>
                <a:spcPct val="100000"/>
              </a:lnSpc>
              <a:buClr>
                <a:srgbClr val="000000"/>
              </a:buClr>
              <a:buFont typeface="Arial"/>
              <a:buChar char="•"/>
            </a:pPr>
            <a:r>
              <a:rPr b="0" lang="en-US" sz="2400" spc="-1" strike="noStrike">
                <a:solidFill>
                  <a:srgbClr val="000000"/>
                </a:solidFill>
                <a:latin typeface="Calibri"/>
              </a:rPr>
              <a:t>Phần thứ hai của hàm loss là đo sự sai lệch trong việc dự đoán xác suất có biển số tại vị trí (m,n)</a:t>
            </a:r>
            <a:endParaRPr b="0" lang="en-US" sz="2400" spc="-1" strike="noStrike">
              <a:latin typeface="Arial"/>
            </a:endParaRPr>
          </a:p>
        </p:txBody>
      </p:sp>
      <p:pic>
        <p:nvPicPr>
          <p:cNvPr id="394" name="Picture 6" descr=""/>
          <p:cNvPicPr/>
          <p:nvPr/>
        </p:nvPicPr>
        <p:blipFill>
          <a:blip r:embed="rId2"/>
          <a:srcRect l="-733" t="-3123" r="-13346" b="-10948"/>
          <a:stretch/>
        </p:blipFill>
        <p:spPr>
          <a:xfrm>
            <a:off x="1729440" y="3971880"/>
            <a:ext cx="5943240" cy="693000"/>
          </a:xfrm>
          <a:prstGeom prst="rect">
            <a:avLst/>
          </a:prstGeom>
          <a:ln>
            <a:noFill/>
          </a:ln>
        </p:spPr>
      </p:pic>
      <p:sp>
        <p:nvSpPr>
          <p:cNvPr id="395" name="CustomShape 5"/>
          <p:cNvSpPr/>
          <p:nvPr/>
        </p:nvSpPr>
        <p:spPr>
          <a:xfrm>
            <a:off x="808200" y="4513680"/>
            <a:ext cx="7785720" cy="821880"/>
          </a:xfrm>
          <a:prstGeom prst="rect">
            <a:avLst/>
          </a:prstGeom>
          <a:noFill/>
          <a:ln>
            <a:noFill/>
          </a:ln>
        </p:spPr>
        <p:style>
          <a:lnRef idx="0"/>
          <a:fillRef idx="0"/>
          <a:effectRef idx="0"/>
          <a:fontRef idx="minor"/>
        </p:style>
        <p:txBody>
          <a:bodyPr lIns="90000" rIns="90000" tIns="45000" bIns="45000">
            <a:spAutoFit/>
          </a:bodyPr>
          <a:p>
            <a:pPr marL="285840" indent="-285480">
              <a:lnSpc>
                <a:spcPct val="100000"/>
              </a:lnSpc>
              <a:buClr>
                <a:srgbClr val="000000"/>
              </a:buClr>
              <a:buFont typeface="Arial"/>
              <a:buChar char="•"/>
            </a:pPr>
            <a:r>
              <a:rPr b="0" lang="en-US" sz="2400" spc="-1" strike="noStrike">
                <a:solidFill>
                  <a:srgbClr val="000000"/>
                </a:solidFill>
                <a:latin typeface="Calibri"/>
              </a:rPr>
              <a:t>Hàm loss là tổng của 2 phần trên, tính trên mọi vị trí (m,n) của output feature map mà ở đó có xuất hiện biển số.</a:t>
            </a:r>
            <a:endParaRPr b="0" lang="en-US" sz="2400" spc="-1" strike="noStrike">
              <a:latin typeface="Arial"/>
            </a:endParaRPr>
          </a:p>
        </p:txBody>
      </p:sp>
      <p:pic>
        <p:nvPicPr>
          <p:cNvPr id="396" name="Picture 8" descr="Text, letter&#10;&#10;Description automatically generated"/>
          <p:cNvPicPr/>
          <p:nvPr/>
        </p:nvPicPr>
        <p:blipFill>
          <a:blip r:embed="rId3"/>
          <a:srcRect l="-1300" t="-3502" r="-14899" b="-12695"/>
          <a:stretch/>
        </p:blipFill>
        <p:spPr>
          <a:xfrm>
            <a:off x="1729440" y="5257080"/>
            <a:ext cx="5943240" cy="1264680"/>
          </a:xfrm>
          <a:prstGeom prst="rect">
            <a:avLst/>
          </a:prstGeom>
          <a:ln>
            <a:noFill/>
          </a:ln>
        </p:spPr>
      </p:pic>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7" name="TextShape 1"/>
          <p:cNvSpPr txBox="1"/>
          <p:nvPr/>
        </p:nvSpPr>
        <p:spPr>
          <a:xfrm>
            <a:off x="6867360" y="6572160"/>
            <a:ext cx="2057040" cy="364680"/>
          </a:xfrm>
          <a:prstGeom prst="rect">
            <a:avLst/>
          </a:prstGeom>
          <a:noFill/>
          <a:ln>
            <a:noFill/>
          </a:ln>
        </p:spPr>
        <p:txBody>
          <a:bodyPr lIns="90000" rIns="90000" tIns="45000" bIns="45000">
            <a:noAutofit/>
          </a:bodyPr>
          <a:p>
            <a:pPr algn="r">
              <a:lnSpc>
                <a:spcPct val="100000"/>
              </a:lnSpc>
            </a:pPr>
            <a:fld id="{6FFA659F-2F2F-4701-A780-6D22290A56C3}" type="slidenum">
              <a:rPr b="1" lang="en-US" sz="1200" spc="-1" strike="noStrike">
                <a:solidFill>
                  <a:srgbClr val="c00000"/>
                </a:solidFill>
                <a:latin typeface="Lato"/>
                <a:ea typeface="Lato"/>
              </a:rPr>
              <a:t>&lt;number&gt;</a:t>
            </a:fld>
            <a:endParaRPr b="0" lang="en-US" sz="1200" spc="-1" strike="noStrike">
              <a:latin typeface="Times New Roman"/>
            </a:endParaRPr>
          </a:p>
        </p:txBody>
      </p:sp>
      <p:sp>
        <p:nvSpPr>
          <p:cNvPr id="398" name="TextShape 2"/>
          <p:cNvSpPr txBox="1"/>
          <p:nvPr/>
        </p:nvSpPr>
        <p:spPr>
          <a:xfrm>
            <a:off x="235080" y="78480"/>
            <a:ext cx="8673480" cy="451440"/>
          </a:xfrm>
          <a:prstGeom prst="rect">
            <a:avLst/>
          </a:prstGeom>
          <a:noFill/>
          <a:ln>
            <a:noFill/>
          </a:ln>
        </p:spPr>
        <p:txBody>
          <a:bodyPr lIns="90000" rIns="90000" tIns="45000" bIns="45000">
            <a:noAutofit/>
          </a:bodyPr>
          <a:p>
            <a:pPr>
              <a:lnSpc>
                <a:spcPct val="90000"/>
              </a:lnSpc>
            </a:pPr>
            <a:r>
              <a:rPr b="1" lang="en-US" sz="2800" spc="-1" strike="noStrike">
                <a:solidFill>
                  <a:srgbClr val="ffffff"/>
                </a:solidFill>
                <a:latin typeface="Lato"/>
                <a:ea typeface="Lato"/>
              </a:rPr>
              <a:t>3. Cơ sở lý thuyết và phương pháp</a:t>
            </a:r>
            <a:endParaRPr b="0" lang="en-US" sz="2800" spc="-1" strike="noStrike">
              <a:solidFill>
                <a:srgbClr val="000000"/>
              </a:solidFill>
              <a:latin typeface="Calibri"/>
            </a:endParaRPr>
          </a:p>
        </p:txBody>
      </p:sp>
      <p:sp>
        <p:nvSpPr>
          <p:cNvPr id="399" name="TextShape 3"/>
          <p:cNvSpPr txBox="1"/>
          <p:nvPr/>
        </p:nvSpPr>
        <p:spPr>
          <a:xfrm>
            <a:off x="235080" y="963000"/>
            <a:ext cx="8673840" cy="5132520"/>
          </a:xfrm>
          <a:prstGeom prst="rect">
            <a:avLst/>
          </a:prstGeom>
          <a:noFill/>
          <a:ln>
            <a:noFill/>
          </a:ln>
        </p:spPr>
        <p:txBody>
          <a:bodyPr lIns="90000" rIns="90000" tIns="45000" bIns="45000">
            <a:noAutofit/>
          </a:bodyPr>
          <a:p>
            <a:pPr marL="228600" indent="-228240">
              <a:lnSpc>
                <a:spcPct val="90000"/>
              </a:lnSpc>
              <a:spcBef>
                <a:spcPts val="1001"/>
              </a:spcBef>
              <a:buClr>
                <a:srgbClr val="000000"/>
              </a:buClr>
              <a:buFont typeface="Arial"/>
              <a:buChar char="•"/>
            </a:pPr>
            <a:r>
              <a:rPr b="0" lang="vi-VN" sz="2800" spc="-1" strike="noStrike">
                <a:solidFill>
                  <a:srgbClr val="000000"/>
                </a:solidFill>
                <a:latin typeface="Lato"/>
                <a:ea typeface="Lato"/>
              </a:rPr>
              <a:t>Cách crop và hiển thị ảnh biển số từ output của model</a:t>
            </a:r>
            <a:endParaRPr b="0" lang="en-US" sz="2800" spc="-1" strike="noStrike">
              <a:solidFill>
                <a:srgbClr val="000000"/>
              </a:solidFill>
              <a:latin typeface="Calibri"/>
            </a:endParaRPr>
          </a:p>
          <a:p>
            <a:pPr lvl="1" marL="685800" indent="-228240">
              <a:lnSpc>
                <a:spcPct val="90000"/>
              </a:lnSpc>
              <a:spcBef>
                <a:spcPts val="499"/>
              </a:spcBef>
              <a:buClr>
                <a:srgbClr val="000000"/>
              </a:buClr>
              <a:buFont typeface="Arial"/>
              <a:buChar char="•"/>
            </a:pPr>
            <a:r>
              <a:rPr b="0" lang="vi-VN" sz="2400" spc="-1" strike="noStrike">
                <a:solidFill>
                  <a:srgbClr val="000000"/>
                </a:solidFill>
                <a:latin typeface="Lato"/>
                <a:ea typeface="Lato"/>
              </a:rPr>
              <a:t>Output của model là 1 tensor với kích thước M x N x 8, với mỗi vị trí (m,n) gồm 8 giá trị: 2 giá trị dự báo xác suất có / ko có LP tại vị trí đó và 6 giá trị còn lại là 6 hệ số của affine transformation</a:t>
            </a:r>
            <a:endParaRPr b="0" lang="en-US" sz="2400" spc="-1" strike="noStrike">
              <a:solidFill>
                <a:srgbClr val="000000"/>
              </a:solidFill>
              <a:latin typeface="Calibri"/>
            </a:endParaRPr>
          </a:p>
          <a:p>
            <a:endParaRPr b="0" lang="en-US" sz="2400" spc="-1" strike="noStrike">
              <a:solidFill>
                <a:srgbClr val="000000"/>
              </a:solidFill>
              <a:latin typeface="Calibri"/>
            </a:endParaRPr>
          </a:p>
          <a:p>
            <a:pPr>
              <a:lnSpc>
                <a:spcPct val="90000"/>
              </a:lnSpc>
              <a:spcBef>
                <a:spcPts val="1001"/>
              </a:spcBef>
            </a:pPr>
            <a:endParaRPr b="0" lang="en-US" sz="2400" spc="-1" strike="noStrike">
              <a:solidFill>
                <a:srgbClr val="000000"/>
              </a:solidFill>
              <a:latin typeface="Calibri"/>
            </a:endParaRPr>
          </a:p>
        </p:txBody>
      </p:sp>
      <p:pic>
        <p:nvPicPr>
          <p:cNvPr id="400" name="Picture 4" descr="Graphical user interface&#10;&#10;Description automatically generated"/>
          <p:cNvPicPr/>
          <p:nvPr/>
        </p:nvPicPr>
        <p:blipFill>
          <a:blip r:embed="rId1"/>
          <a:stretch/>
        </p:blipFill>
        <p:spPr>
          <a:xfrm>
            <a:off x="2698920" y="3239280"/>
            <a:ext cx="3745440" cy="3186720"/>
          </a:xfrm>
          <a:prstGeom prst="rect">
            <a:avLst/>
          </a:prstGeom>
          <a:ln>
            <a:noFill/>
          </a:ln>
        </p:spPr>
      </p:pic>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1" name="TextShape 1"/>
          <p:cNvSpPr txBox="1"/>
          <p:nvPr/>
        </p:nvSpPr>
        <p:spPr>
          <a:xfrm>
            <a:off x="6867360" y="6572160"/>
            <a:ext cx="2057040" cy="364680"/>
          </a:xfrm>
          <a:prstGeom prst="rect">
            <a:avLst/>
          </a:prstGeom>
          <a:noFill/>
          <a:ln>
            <a:noFill/>
          </a:ln>
        </p:spPr>
        <p:txBody>
          <a:bodyPr lIns="90000" rIns="90000" tIns="45000" bIns="45000">
            <a:noAutofit/>
          </a:bodyPr>
          <a:p>
            <a:pPr algn="r">
              <a:lnSpc>
                <a:spcPct val="100000"/>
              </a:lnSpc>
            </a:pPr>
            <a:fld id="{3A565865-8991-4E3A-9389-C69B40FA39BE}" type="slidenum">
              <a:rPr b="1" lang="en-US" sz="1200" spc="-1" strike="noStrike">
                <a:solidFill>
                  <a:srgbClr val="c00000"/>
                </a:solidFill>
                <a:latin typeface="Lato"/>
                <a:ea typeface="Lato"/>
              </a:rPr>
              <a:t>&lt;number&gt;</a:t>
            </a:fld>
            <a:endParaRPr b="0" lang="en-US" sz="1200" spc="-1" strike="noStrike">
              <a:latin typeface="Times New Roman"/>
            </a:endParaRPr>
          </a:p>
        </p:txBody>
      </p:sp>
      <p:sp>
        <p:nvSpPr>
          <p:cNvPr id="402" name="TextShape 2"/>
          <p:cNvSpPr txBox="1"/>
          <p:nvPr/>
        </p:nvSpPr>
        <p:spPr>
          <a:xfrm>
            <a:off x="235080" y="78480"/>
            <a:ext cx="8673480" cy="451440"/>
          </a:xfrm>
          <a:prstGeom prst="rect">
            <a:avLst/>
          </a:prstGeom>
          <a:noFill/>
          <a:ln>
            <a:noFill/>
          </a:ln>
        </p:spPr>
        <p:txBody>
          <a:bodyPr lIns="90000" rIns="90000" tIns="45000" bIns="45000">
            <a:noAutofit/>
          </a:bodyPr>
          <a:p>
            <a:pPr>
              <a:lnSpc>
                <a:spcPct val="90000"/>
              </a:lnSpc>
            </a:pPr>
            <a:r>
              <a:rPr b="1" lang="en-US" sz="2800" spc="-1" strike="noStrike">
                <a:solidFill>
                  <a:srgbClr val="ffffff"/>
                </a:solidFill>
                <a:latin typeface="Lato"/>
                <a:ea typeface="Lato"/>
              </a:rPr>
              <a:t>3. Cơ sở lý thuyết và phương pháp</a:t>
            </a:r>
            <a:endParaRPr b="0" lang="en-US" sz="2800" spc="-1" strike="noStrike">
              <a:solidFill>
                <a:srgbClr val="000000"/>
              </a:solidFill>
              <a:latin typeface="Calibri"/>
            </a:endParaRPr>
          </a:p>
        </p:txBody>
      </p:sp>
      <p:sp>
        <p:nvSpPr>
          <p:cNvPr id="403" name="TextShape 3"/>
          <p:cNvSpPr txBox="1"/>
          <p:nvPr/>
        </p:nvSpPr>
        <p:spPr>
          <a:xfrm>
            <a:off x="235080" y="963000"/>
            <a:ext cx="8673840" cy="1594800"/>
          </a:xfrm>
          <a:prstGeom prst="rect">
            <a:avLst/>
          </a:prstGeom>
          <a:noFill/>
          <a:ln>
            <a:noFill/>
          </a:ln>
        </p:spPr>
        <p:txBody>
          <a:bodyPr lIns="90000" rIns="90000" tIns="45000" bIns="45000">
            <a:noAutofit/>
          </a:bodyPr>
          <a:p>
            <a:pPr marL="228600" indent="-228240">
              <a:lnSpc>
                <a:spcPct val="90000"/>
              </a:lnSpc>
              <a:spcBef>
                <a:spcPts val="1001"/>
              </a:spcBef>
              <a:buClr>
                <a:srgbClr val="000000"/>
              </a:buClr>
              <a:buFont typeface="Arial"/>
              <a:buChar char="•"/>
            </a:pPr>
            <a:r>
              <a:rPr b="0" lang="vi-VN" sz="1800" spc="-1" strike="noStrike">
                <a:solidFill>
                  <a:srgbClr val="000000"/>
                </a:solidFill>
                <a:latin typeface="Lato"/>
                <a:ea typeface="Lato"/>
              </a:rPr>
              <a:t>Từ các hệ số affine, ta tính được vị trí vùng chứa LP tương ứng với mỗi vị trí (m,n) trong output feature map (kích thước M x N). Vùng chứa này chính là T(mn)</a:t>
            </a:r>
            <a:endParaRPr b="0" lang="en-US" sz="1800" spc="-1" strike="noStrike">
              <a:solidFill>
                <a:srgbClr val="000000"/>
              </a:solidFill>
              <a:latin typeface="Calibri"/>
            </a:endParaRPr>
          </a:p>
        </p:txBody>
      </p:sp>
      <p:pic>
        <p:nvPicPr>
          <p:cNvPr id="404" name="Picture 4" descr="Graphical user interface, diagram&#10;&#10;Description automatically generated"/>
          <p:cNvPicPr/>
          <p:nvPr/>
        </p:nvPicPr>
        <p:blipFill>
          <a:blip r:embed="rId1"/>
          <a:stretch/>
        </p:blipFill>
        <p:spPr>
          <a:xfrm>
            <a:off x="2643480" y="1514880"/>
            <a:ext cx="3653640" cy="2952360"/>
          </a:xfrm>
          <a:prstGeom prst="rect">
            <a:avLst/>
          </a:prstGeom>
          <a:ln>
            <a:noFill/>
          </a:ln>
        </p:spPr>
      </p:pic>
      <p:sp>
        <p:nvSpPr>
          <p:cNvPr id="405" name="CustomShape 4"/>
          <p:cNvSpPr/>
          <p:nvPr/>
        </p:nvSpPr>
        <p:spPr>
          <a:xfrm>
            <a:off x="452520" y="4369680"/>
            <a:ext cx="8035200" cy="2010600"/>
          </a:xfrm>
          <a:prstGeom prst="rect">
            <a:avLst/>
          </a:prstGeom>
          <a:noFill/>
          <a:ln>
            <a:noFill/>
          </a:ln>
        </p:spPr>
        <p:style>
          <a:lnRef idx="0"/>
          <a:fillRef idx="0"/>
          <a:effectRef idx="0"/>
          <a:fontRef idx="minor"/>
        </p:style>
        <p:txBody>
          <a:bodyPr lIns="90000" rIns="90000" tIns="45000" bIns="45000">
            <a:spAutoFit/>
          </a:bodyPr>
          <a:p>
            <a:pPr marL="285840" indent="-285480">
              <a:lnSpc>
                <a:spcPct val="100000"/>
              </a:lnSpc>
              <a:buClr>
                <a:srgbClr val="000000"/>
              </a:buClr>
              <a:buFont typeface="Arial"/>
              <a:buChar char="•"/>
            </a:pPr>
            <a:r>
              <a:rPr b="0" lang="vi-VN" sz="1800" spc="-1" strike="noStrike">
                <a:solidFill>
                  <a:srgbClr val="000000"/>
                </a:solidFill>
                <a:latin typeface="Calibri"/>
              </a:rPr>
              <a:t>Chuyển các tọa độ trong vùng chứa về dạng tính theo gốc tọa độ là (0,0) (các tọa độ này đang tính theo gốc là (m,n))</a:t>
            </a:r>
            <a:endParaRPr b="0" lang="en-US" sz="1800" spc="-1" strike="noStrike">
              <a:latin typeface="Arial"/>
            </a:endParaRPr>
          </a:p>
          <a:p>
            <a:pPr marL="285840" indent="-285480">
              <a:lnSpc>
                <a:spcPct val="100000"/>
              </a:lnSpc>
              <a:buClr>
                <a:srgbClr val="000000"/>
              </a:buClr>
              <a:buFont typeface="Arial"/>
              <a:buChar char="•"/>
            </a:pPr>
            <a:r>
              <a:rPr b="0" lang="vi-VN" sz="1800" spc="-1" strike="noStrike">
                <a:solidFill>
                  <a:srgbClr val="000000"/>
                </a:solidFill>
                <a:latin typeface="Calibri"/>
              </a:rPr>
              <a:t>Lọc ra các vùng chứa chồng chéo lên nhau nhiều, sử dụng Non-max Suppression. Chỉ còn lại một vùng chứa (BB) duy nhất cho một biển số trong ảnh</a:t>
            </a:r>
            <a:endParaRPr b="0" lang="en-US" sz="1800" spc="-1" strike="noStrike">
              <a:latin typeface="Arial"/>
            </a:endParaRPr>
          </a:p>
          <a:p>
            <a:pPr marL="285840" indent="-285480">
              <a:lnSpc>
                <a:spcPct val="100000"/>
              </a:lnSpc>
              <a:buClr>
                <a:srgbClr val="000000"/>
              </a:buClr>
              <a:buFont typeface="Arial"/>
              <a:buChar char="•"/>
            </a:pPr>
            <a:r>
              <a:rPr b="0" lang="vi-VN" sz="1800" spc="-1" strike="noStrike">
                <a:solidFill>
                  <a:srgbClr val="000000"/>
                </a:solidFill>
                <a:latin typeface="Calibri"/>
              </a:rPr>
              <a:t>Ánh xạ ngược lại từ vùng chứa biển số trong output feature map (M,N) về vùng chứa biển số trong ảnh gốc.</a:t>
            </a:r>
            <a:endParaRPr b="0" lang="en-US" sz="1800" spc="-1" strike="noStrike">
              <a:latin typeface="Arial"/>
            </a:endParaRPr>
          </a:p>
          <a:p>
            <a:pPr>
              <a:lnSpc>
                <a:spcPct val="100000"/>
              </a:lnSpc>
            </a:pP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6" name="TextShape 1"/>
          <p:cNvSpPr txBox="1"/>
          <p:nvPr/>
        </p:nvSpPr>
        <p:spPr>
          <a:xfrm>
            <a:off x="6867360" y="6572160"/>
            <a:ext cx="2057040" cy="364680"/>
          </a:xfrm>
          <a:prstGeom prst="rect">
            <a:avLst/>
          </a:prstGeom>
          <a:noFill/>
          <a:ln>
            <a:noFill/>
          </a:ln>
        </p:spPr>
        <p:txBody>
          <a:bodyPr lIns="90000" rIns="90000" tIns="45000" bIns="45000">
            <a:noAutofit/>
          </a:bodyPr>
          <a:p>
            <a:pPr algn="r">
              <a:lnSpc>
                <a:spcPct val="100000"/>
              </a:lnSpc>
            </a:pPr>
            <a:fld id="{2DF07BAA-8622-4B45-882F-3F75F1BAE7E9}" type="slidenum">
              <a:rPr b="1" lang="en-US" sz="1200" spc="-1" strike="noStrike">
                <a:solidFill>
                  <a:srgbClr val="c00000"/>
                </a:solidFill>
                <a:latin typeface="Lato"/>
                <a:ea typeface="Lato"/>
              </a:rPr>
              <a:t>&lt;number&gt;</a:t>
            </a:fld>
            <a:endParaRPr b="0" lang="en-US" sz="1200" spc="-1" strike="noStrike">
              <a:latin typeface="Times New Roman"/>
            </a:endParaRPr>
          </a:p>
        </p:txBody>
      </p:sp>
      <p:sp>
        <p:nvSpPr>
          <p:cNvPr id="407" name="TextShape 2"/>
          <p:cNvSpPr txBox="1"/>
          <p:nvPr/>
        </p:nvSpPr>
        <p:spPr>
          <a:xfrm>
            <a:off x="235080" y="78480"/>
            <a:ext cx="8673480" cy="451440"/>
          </a:xfrm>
          <a:prstGeom prst="rect">
            <a:avLst/>
          </a:prstGeom>
          <a:noFill/>
          <a:ln>
            <a:noFill/>
          </a:ln>
        </p:spPr>
        <p:txBody>
          <a:bodyPr lIns="90000" rIns="90000" tIns="45000" bIns="45000">
            <a:noAutofit/>
          </a:bodyPr>
          <a:p>
            <a:pPr>
              <a:lnSpc>
                <a:spcPct val="90000"/>
              </a:lnSpc>
            </a:pPr>
            <a:r>
              <a:rPr b="1" lang="en-US" sz="2800" spc="-1" strike="noStrike">
                <a:solidFill>
                  <a:srgbClr val="ffffff"/>
                </a:solidFill>
                <a:latin typeface="Lato"/>
                <a:ea typeface="Lato"/>
              </a:rPr>
              <a:t>3. Cơ sở lý thuyết và phương pháp</a:t>
            </a:r>
            <a:endParaRPr b="0" lang="en-US" sz="2800" spc="-1" strike="noStrike">
              <a:solidFill>
                <a:srgbClr val="000000"/>
              </a:solidFill>
              <a:latin typeface="Calibri"/>
            </a:endParaRPr>
          </a:p>
        </p:txBody>
      </p:sp>
      <p:sp>
        <p:nvSpPr>
          <p:cNvPr id="408" name="TextShape 3"/>
          <p:cNvSpPr txBox="1"/>
          <p:nvPr/>
        </p:nvSpPr>
        <p:spPr>
          <a:xfrm>
            <a:off x="235080" y="963000"/>
            <a:ext cx="8673840" cy="5132520"/>
          </a:xfrm>
          <a:prstGeom prst="rect">
            <a:avLst/>
          </a:prstGeom>
          <a:noFill/>
          <a:ln>
            <a:noFill/>
          </a:ln>
        </p:spPr>
        <p:txBody>
          <a:bodyPr lIns="90000" rIns="90000" tIns="45000" bIns="45000">
            <a:noAutofit/>
          </a:bodyPr>
          <a:p>
            <a:pPr marL="228600" indent="-228240">
              <a:lnSpc>
                <a:spcPct val="90000"/>
              </a:lnSpc>
              <a:spcBef>
                <a:spcPts val="1001"/>
              </a:spcBef>
              <a:buClr>
                <a:srgbClr val="000000"/>
              </a:buClr>
              <a:buFont typeface="Arial"/>
              <a:buChar char="•"/>
            </a:pPr>
            <a:r>
              <a:rPr b="0" lang="en-US" sz="2800" spc="-1" strike="noStrike">
                <a:solidFill>
                  <a:srgbClr val="000000"/>
                </a:solidFill>
                <a:latin typeface="Lato"/>
                <a:ea typeface="Lato"/>
              </a:rPr>
              <a:t>Thực hiện phép biến đổi chuyển đổi góc nhìn (Perspective Transform) để "xoay thẳng" vùng chứa biển số.</a:t>
            </a:r>
            <a:endParaRPr b="0" lang="en-US" sz="2800" spc="-1" strike="noStrike">
              <a:solidFill>
                <a:srgbClr val="000000"/>
              </a:solidFill>
              <a:latin typeface="Calibri"/>
            </a:endParaRPr>
          </a:p>
        </p:txBody>
      </p:sp>
      <p:pic>
        <p:nvPicPr>
          <p:cNvPr id="409" name="Picture 4" descr="A picture containing logo&#10;&#10;Description automatically generated"/>
          <p:cNvPicPr/>
          <p:nvPr/>
        </p:nvPicPr>
        <p:blipFill>
          <a:blip r:embed="rId1"/>
          <a:srcRect l="-2814" t="0" r="-14258" b="-17070"/>
          <a:stretch/>
        </p:blipFill>
        <p:spPr>
          <a:xfrm>
            <a:off x="2277720" y="2220840"/>
            <a:ext cx="4964760" cy="4121640"/>
          </a:xfrm>
          <a:prstGeom prst="rect">
            <a:avLst/>
          </a:prstGeom>
          <a:ln>
            <a:noFill/>
          </a:ln>
        </p:spPr>
      </p:pic>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0" name="TextShape 1"/>
          <p:cNvSpPr txBox="1"/>
          <p:nvPr/>
        </p:nvSpPr>
        <p:spPr>
          <a:xfrm>
            <a:off x="6867360" y="6572160"/>
            <a:ext cx="2057040" cy="364680"/>
          </a:xfrm>
          <a:prstGeom prst="rect">
            <a:avLst/>
          </a:prstGeom>
          <a:noFill/>
          <a:ln>
            <a:noFill/>
          </a:ln>
        </p:spPr>
        <p:txBody>
          <a:bodyPr lIns="90000" rIns="90000" tIns="45000" bIns="45000">
            <a:noAutofit/>
          </a:bodyPr>
          <a:p>
            <a:pPr algn="r">
              <a:lnSpc>
                <a:spcPct val="100000"/>
              </a:lnSpc>
            </a:pPr>
            <a:fld id="{84634A88-9C58-4920-ACAA-9B0ED8E02585}" type="slidenum">
              <a:rPr b="1" lang="en-US" sz="1200" spc="-1" strike="noStrike">
                <a:solidFill>
                  <a:srgbClr val="c00000"/>
                </a:solidFill>
                <a:latin typeface="Lato"/>
                <a:ea typeface="Lato"/>
              </a:rPr>
              <a:t>&lt;number&gt;</a:t>
            </a:fld>
            <a:endParaRPr b="0" lang="en-US" sz="1200" spc="-1" strike="noStrike">
              <a:latin typeface="Times New Roman"/>
            </a:endParaRPr>
          </a:p>
        </p:txBody>
      </p:sp>
      <p:sp>
        <p:nvSpPr>
          <p:cNvPr id="411" name="TextShape 2"/>
          <p:cNvSpPr txBox="1"/>
          <p:nvPr/>
        </p:nvSpPr>
        <p:spPr>
          <a:xfrm>
            <a:off x="235080" y="78480"/>
            <a:ext cx="8673480" cy="451440"/>
          </a:xfrm>
          <a:prstGeom prst="rect">
            <a:avLst/>
          </a:prstGeom>
          <a:noFill/>
          <a:ln>
            <a:noFill/>
          </a:ln>
        </p:spPr>
        <p:txBody>
          <a:bodyPr lIns="90000" rIns="90000" tIns="45000" bIns="45000">
            <a:noAutofit/>
          </a:bodyPr>
          <a:p>
            <a:pPr>
              <a:lnSpc>
                <a:spcPct val="90000"/>
              </a:lnSpc>
            </a:pPr>
            <a:r>
              <a:rPr b="1" lang="en-US" sz="2800" spc="-1" strike="noStrike">
                <a:solidFill>
                  <a:srgbClr val="ffffff"/>
                </a:solidFill>
                <a:latin typeface="Lato"/>
                <a:ea typeface="Lato"/>
              </a:rPr>
              <a:t>3. Cơ sở lý thuyết và phương pháp</a:t>
            </a:r>
            <a:endParaRPr b="0" lang="en-US" sz="2800" spc="-1" strike="noStrike">
              <a:solidFill>
                <a:srgbClr val="000000"/>
              </a:solidFill>
              <a:latin typeface="Calibri"/>
            </a:endParaRPr>
          </a:p>
        </p:txBody>
      </p:sp>
      <p:sp>
        <p:nvSpPr>
          <p:cNvPr id="412" name="TextShape 3"/>
          <p:cNvSpPr txBox="1"/>
          <p:nvPr/>
        </p:nvSpPr>
        <p:spPr>
          <a:xfrm>
            <a:off x="235080" y="963000"/>
            <a:ext cx="8673480" cy="5132520"/>
          </a:xfrm>
          <a:prstGeom prst="rect">
            <a:avLst/>
          </a:prstGeom>
          <a:noFill/>
          <a:ln>
            <a:noFill/>
          </a:ln>
        </p:spPr>
        <p:txBody>
          <a:bodyPr lIns="90000" rIns="90000" tIns="45000" bIns="45000">
            <a:noAutofit/>
          </a:bodyPr>
          <a:p>
            <a:pPr marL="228600" indent="-228240">
              <a:lnSpc>
                <a:spcPct val="90000"/>
              </a:lnSpc>
              <a:spcBef>
                <a:spcPts val="1001"/>
              </a:spcBef>
              <a:buClr>
                <a:srgbClr val="000000"/>
              </a:buClr>
              <a:buFont typeface="Arial"/>
              <a:buChar char="•"/>
            </a:pPr>
            <a:r>
              <a:rPr b="0" lang="en-US" sz="2000" spc="-1" strike="noStrike">
                <a:solidFill>
                  <a:srgbClr val="000000"/>
                </a:solidFill>
                <a:latin typeface="Lato"/>
                <a:ea typeface="Lato"/>
              </a:rPr>
              <a:t>Model gốc chỉ </a:t>
            </a:r>
            <a:r>
              <a:rPr b="0" lang="vi-VN" sz="2000" spc="-1" strike="noStrike">
                <a:solidFill>
                  <a:srgbClr val="000000"/>
                </a:solidFill>
                <a:latin typeface="Lato"/>
                <a:ea typeface="Lato"/>
              </a:rPr>
              <a:t>sử dụng một kích thước </a:t>
            </a:r>
            <a:r>
              <a:rPr b="0" lang="en-US" sz="2000" spc="-1" strike="noStrike">
                <a:solidFill>
                  <a:srgbClr val="000000"/>
                </a:solidFill>
                <a:latin typeface="Lato"/>
                <a:ea typeface="Lato"/>
              </a:rPr>
              <a:t>dài </a:t>
            </a:r>
            <a:r>
              <a:rPr b="0" lang="vi-VN" sz="2000" spc="-1" strike="noStrike">
                <a:solidFill>
                  <a:srgbClr val="000000"/>
                </a:solidFill>
                <a:latin typeface="Lato"/>
                <a:ea typeface="Lato"/>
              </a:rPr>
              <a:t>cố định để “xoay” lại biển số</a:t>
            </a:r>
            <a:r>
              <a:rPr b="0" lang="en-US" sz="2000" spc="-1" strike="noStrike">
                <a:solidFill>
                  <a:srgbClr val="000000"/>
                </a:solidFill>
                <a:latin typeface="Lato"/>
                <a:ea typeface="Lato"/>
              </a:rPr>
              <a:t> =&gt; </a:t>
            </a:r>
            <a:r>
              <a:rPr b="0" lang="vi-VN" sz="2000" spc="-1" strike="noStrike">
                <a:solidFill>
                  <a:srgbClr val="000000"/>
                </a:solidFill>
                <a:latin typeface="Lato"/>
                <a:ea typeface="Lato"/>
              </a:rPr>
              <a:t>những biển số vuông sẽ bị “méo”. Do đó, chúng em thử nghiệm 2 cách để xác định loại biển số:</a:t>
            </a:r>
            <a:endParaRPr b="0" lang="en-US" sz="20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vi-VN" sz="2000" spc="-1" strike="noStrike">
                <a:solidFill>
                  <a:srgbClr val="000000"/>
                </a:solidFill>
                <a:latin typeface="Lato"/>
                <a:ea typeface="Lato"/>
              </a:rPr>
              <a:t>Cách 1: Nếu tỉ lệ dài/rộng của vùng chứa biển xác định được là nhỏ hơn một ngưỡng nào đó thì sẽ là biển số vuông, ngược lại sẽ là biển số dài.</a:t>
            </a:r>
            <a:endParaRPr b="0" lang="en-US" sz="20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vi-VN" sz="2000" spc="-1" strike="noStrike">
                <a:solidFill>
                  <a:srgbClr val="000000"/>
                </a:solidFill>
                <a:latin typeface="Lato"/>
                <a:ea typeface="Lato"/>
              </a:rPr>
              <a:t>Cách 2: Thay đổi kiến trúc của model: </a:t>
            </a:r>
            <a:endParaRPr b="0" lang="en-US" sz="2000" spc="-1" strike="noStrike">
              <a:solidFill>
                <a:srgbClr val="000000"/>
              </a:solidFill>
              <a:latin typeface="Calibri"/>
            </a:endParaRPr>
          </a:p>
          <a:p>
            <a:pPr lvl="1" marL="685800" indent="-228240">
              <a:lnSpc>
                <a:spcPct val="90000"/>
              </a:lnSpc>
              <a:spcBef>
                <a:spcPts val="499"/>
              </a:spcBef>
              <a:buClr>
                <a:srgbClr val="000000"/>
              </a:buClr>
              <a:buFont typeface="Arial"/>
              <a:buChar char="•"/>
            </a:pPr>
            <a:r>
              <a:rPr b="0" lang="vi-VN" sz="1800" spc="-1" strike="noStrike">
                <a:solidFill>
                  <a:srgbClr val="000000"/>
                </a:solidFill>
                <a:latin typeface="Lato"/>
                <a:ea typeface="Lato"/>
              </a:rPr>
              <a:t>Kích thước của output feature map sẽ là M x N x 10 thay vì M x N x 8. Hai channel được thêm vào đại diện cho xác suất biển đó là biển dài hay biển vuông</a:t>
            </a:r>
            <a:endParaRPr b="0" lang="en-US" sz="1800" spc="-1" strike="noStrike">
              <a:solidFill>
                <a:srgbClr val="000000"/>
              </a:solidFill>
              <a:latin typeface="Calibri"/>
            </a:endParaRPr>
          </a:p>
          <a:p>
            <a:pPr lvl="1" marL="685800" indent="-228240">
              <a:lnSpc>
                <a:spcPct val="90000"/>
              </a:lnSpc>
              <a:spcBef>
                <a:spcPts val="499"/>
              </a:spcBef>
              <a:buClr>
                <a:srgbClr val="000000"/>
              </a:buClr>
              <a:buFont typeface="Arial"/>
              <a:buChar char="•"/>
            </a:pPr>
            <a:r>
              <a:rPr b="0" lang="vi-VN" sz="1800" spc="-1" strike="noStrike">
                <a:solidFill>
                  <a:srgbClr val="000000"/>
                </a:solidFill>
                <a:latin typeface="Lato"/>
                <a:ea typeface="Lato"/>
              </a:rPr>
              <a:t>Ground Truth cũng sẽ thay đổi: kích thước của Ground Truth sẽ là M x N x 10 thay vì M x N x 9. Một channel được thêm vào để đại diện cho biển đó là biển dài hay biển vuông. </a:t>
            </a:r>
            <a:endParaRPr b="0" lang="en-US" sz="1800" spc="-1" strike="noStrike">
              <a:solidFill>
                <a:srgbClr val="000000"/>
              </a:solidFill>
              <a:latin typeface="Calibri"/>
            </a:endParaRPr>
          </a:p>
          <a:p>
            <a:pPr lvl="1" marL="685800" indent="-228240">
              <a:lnSpc>
                <a:spcPct val="90000"/>
              </a:lnSpc>
              <a:spcBef>
                <a:spcPts val="499"/>
              </a:spcBef>
              <a:buClr>
                <a:srgbClr val="000000"/>
              </a:buClr>
              <a:buFont typeface="Arial"/>
              <a:buChar char="•"/>
            </a:pPr>
            <a:r>
              <a:rPr b="0" lang="vi-VN" sz="1800" spc="-1" strike="noStrike">
                <a:solidFill>
                  <a:srgbClr val="000000"/>
                </a:solidFill>
                <a:latin typeface="Lato"/>
                <a:ea typeface="Lato"/>
              </a:rPr>
              <a:t>Hàm Loss: Thêm một phần log loss giữa xác suất biển dài / biển vuông dự đoán với xác suất biển dài / biển vuông thực tế.</a:t>
            </a:r>
            <a:endParaRPr b="0" lang="en-US" sz="18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3" name="TextShape 1"/>
          <p:cNvSpPr txBox="1"/>
          <p:nvPr/>
        </p:nvSpPr>
        <p:spPr>
          <a:xfrm>
            <a:off x="6867360" y="6572160"/>
            <a:ext cx="2057040" cy="364680"/>
          </a:xfrm>
          <a:prstGeom prst="rect">
            <a:avLst/>
          </a:prstGeom>
          <a:noFill/>
          <a:ln>
            <a:noFill/>
          </a:ln>
        </p:spPr>
        <p:txBody>
          <a:bodyPr lIns="90000" rIns="90000" tIns="45000" bIns="45000">
            <a:noAutofit/>
          </a:bodyPr>
          <a:p>
            <a:pPr algn="r">
              <a:lnSpc>
                <a:spcPct val="100000"/>
              </a:lnSpc>
            </a:pPr>
            <a:fld id="{7F721607-6EEA-4CB9-A15C-88DAD0F3BF99}" type="slidenum">
              <a:rPr b="1" lang="en-US" sz="1200" spc="-1" strike="noStrike">
                <a:solidFill>
                  <a:srgbClr val="c00000"/>
                </a:solidFill>
                <a:latin typeface="Lato"/>
                <a:ea typeface="Lato"/>
              </a:rPr>
              <a:t>&lt;number&gt;</a:t>
            </a:fld>
            <a:endParaRPr b="0" lang="en-US" sz="1200" spc="-1" strike="noStrike">
              <a:latin typeface="Times New Roman"/>
            </a:endParaRPr>
          </a:p>
        </p:txBody>
      </p:sp>
      <p:sp>
        <p:nvSpPr>
          <p:cNvPr id="414" name="CustomShape 2"/>
          <p:cNvSpPr/>
          <p:nvPr/>
        </p:nvSpPr>
        <p:spPr>
          <a:xfrm>
            <a:off x="3501000" y="3074040"/>
            <a:ext cx="4911120" cy="82152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4800" spc="-1" strike="noStrike">
                <a:solidFill>
                  <a:srgbClr val="ff0000"/>
                </a:solidFill>
                <a:latin typeface="Calibri"/>
              </a:rPr>
              <a:t> </a:t>
            </a:r>
            <a:r>
              <a:rPr b="0" lang="en-US" sz="4800" spc="-1" strike="noStrike">
                <a:solidFill>
                  <a:srgbClr val="ff0000"/>
                </a:solidFill>
                <a:latin typeface="Calibri"/>
              </a:rPr>
              <a:t>4. Thực nghiệm</a:t>
            </a:r>
            <a:endParaRPr b="0" lang="en-US" sz="4800" spc="-1" strike="noStrike">
              <a:latin typeface="Arial"/>
            </a:endParaRPr>
          </a:p>
        </p:txBody>
      </p:sp>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5" name="TextShape 1"/>
          <p:cNvSpPr txBox="1"/>
          <p:nvPr/>
        </p:nvSpPr>
        <p:spPr>
          <a:xfrm>
            <a:off x="6867360" y="6572160"/>
            <a:ext cx="2057040" cy="364680"/>
          </a:xfrm>
          <a:prstGeom prst="rect">
            <a:avLst/>
          </a:prstGeom>
          <a:noFill/>
          <a:ln>
            <a:noFill/>
          </a:ln>
        </p:spPr>
        <p:txBody>
          <a:bodyPr lIns="90000" rIns="90000" tIns="45000" bIns="45000">
            <a:noAutofit/>
          </a:bodyPr>
          <a:p>
            <a:pPr algn="r">
              <a:lnSpc>
                <a:spcPct val="100000"/>
              </a:lnSpc>
            </a:pPr>
            <a:fld id="{48412B09-1571-4339-9DC1-D5A43806244A}" type="slidenum">
              <a:rPr b="1" lang="en-US" sz="1200" spc="-1" strike="noStrike">
                <a:solidFill>
                  <a:srgbClr val="c00000"/>
                </a:solidFill>
                <a:latin typeface="Lato"/>
                <a:ea typeface="Lato"/>
              </a:rPr>
              <a:t>&lt;number&gt;</a:t>
            </a:fld>
            <a:endParaRPr b="0" lang="en-US" sz="1200" spc="-1" strike="noStrike">
              <a:latin typeface="Times New Roman"/>
            </a:endParaRPr>
          </a:p>
        </p:txBody>
      </p:sp>
      <p:sp>
        <p:nvSpPr>
          <p:cNvPr id="416" name="TextShape 2"/>
          <p:cNvSpPr txBox="1"/>
          <p:nvPr/>
        </p:nvSpPr>
        <p:spPr>
          <a:xfrm>
            <a:off x="235080" y="78480"/>
            <a:ext cx="8673480" cy="451440"/>
          </a:xfrm>
          <a:prstGeom prst="rect">
            <a:avLst/>
          </a:prstGeom>
          <a:noFill/>
          <a:ln>
            <a:noFill/>
          </a:ln>
        </p:spPr>
        <p:txBody>
          <a:bodyPr lIns="90000" rIns="90000" tIns="45000" bIns="45000">
            <a:noAutofit/>
          </a:bodyPr>
          <a:p>
            <a:pPr>
              <a:lnSpc>
                <a:spcPct val="90000"/>
              </a:lnSpc>
            </a:pPr>
            <a:r>
              <a:rPr b="1" lang="en-US" sz="2800" spc="-1" strike="noStrike">
                <a:solidFill>
                  <a:srgbClr val="ffffff"/>
                </a:solidFill>
                <a:latin typeface="Lato"/>
                <a:ea typeface="Lato"/>
              </a:rPr>
              <a:t>4. Kết quả thực nghiệm</a:t>
            </a:r>
            <a:endParaRPr b="0" lang="en-US" sz="2800" spc="-1" strike="noStrike">
              <a:solidFill>
                <a:srgbClr val="000000"/>
              </a:solidFill>
              <a:latin typeface="Calibri"/>
            </a:endParaRPr>
          </a:p>
        </p:txBody>
      </p:sp>
      <p:sp>
        <p:nvSpPr>
          <p:cNvPr id="417" name="TextShape 3"/>
          <p:cNvSpPr txBox="1"/>
          <p:nvPr/>
        </p:nvSpPr>
        <p:spPr>
          <a:xfrm>
            <a:off x="235080" y="841320"/>
            <a:ext cx="8673840" cy="5303160"/>
          </a:xfrm>
          <a:prstGeom prst="rect">
            <a:avLst/>
          </a:prstGeom>
          <a:noFill/>
          <a:ln>
            <a:noFill/>
          </a:ln>
        </p:spPr>
        <p:txBody>
          <a:bodyPr lIns="90000" rIns="90000" tIns="45000" bIns="45000">
            <a:noAutofit/>
          </a:bodyPr>
          <a:p>
            <a:pPr marL="514440" indent="-514080">
              <a:lnSpc>
                <a:spcPct val="90000"/>
              </a:lnSpc>
              <a:spcBef>
                <a:spcPts val="1001"/>
              </a:spcBef>
              <a:buClr>
                <a:srgbClr val="000000"/>
              </a:buClr>
              <a:buFont typeface="Arial"/>
              <a:buAutoNum type="alphaLcPeriod"/>
            </a:pPr>
            <a:r>
              <a:rPr b="0" lang="en-US" sz="2800" spc="-1" strike="noStrike">
                <a:solidFill>
                  <a:srgbClr val="000000"/>
                </a:solidFill>
                <a:latin typeface="Lato"/>
                <a:ea typeface="Lato"/>
              </a:rPr>
              <a:t>Kết quả các thử nghiệm tham số</a:t>
            </a:r>
            <a:endParaRPr b="0" lang="en-US" sz="28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800" spc="-1" strike="noStrike">
                <a:solidFill>
                  <a:srgbClr val="000000"/>
                </a:solidFill>
                <a:latin typeface="Lato"/>
                <a:ea typeface="Lato"/>
              </a:rPr>
              <a:t>Thử nghiệm 1:</a:t>
            </a:r>
            <a:endParaRPr b="0" lang="en-US" sz="2800" spc="-1" strike="noStrike">
              <a:solidFill>
                <a:srgbClr val="000000"/>
              </a:solidFill>
              <a:latin typeface="Calibri"/>
            </a:endParaRPr>
          </a:p>
          <a:p>
            <a:pPr>
              <a:lnSpc>
                <a:spcPct val="90000"/>
              </a:lnSpc>
              <a:spcBef>
                <a:spcPts val="1001"/>
              </a:spcBef>
              <a:tabLst>
                <a:tab algn="l" pos="0"/>
              </a:tabLst>
            </a:pPr>
            <a:endParaRPr b="0" lang="en-US" sz="2800" spc="-1" strike="noStrike">
              <a:solidFill>
                <a:srgbClr val="000000"/>
              </a:solidFill>
              <a:latin typeface="Calibri"/>
            </a:endParaRPr>
          </a:p>
        </p:txBody>
      </p:sp>
      <p:pic>
        <p:nvPicPr>
          <p:cNvPr id="418" name="Picture 4" descr=""/>
          <p:cNvPicPr/>
          <p:nvPr/>
        </p:nvPicPr>
        <p:blipFill>
          <a:blip r:embed="rId1"/>
          <a:stretch/>
        </p:blipFill>
        <p:spPr>
          <a:xfrm>
            <a:off x="1071360" y="1888920"/>
            <a:ext cx="7000560" cy="4146120"/>
          </a:xfrm>
          <a:prstGeom prst="rect">
            <a:avLst/>
          </a:prstGeom>
          <a:ln>
            <a:noFill/>
          </a:ln>
        </p:spPr>
      </p:pic>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9" name="TextShape 1"/>
          <p:cNvSpPr txBox="1"/>
          <p:nvPr/>
        </p:nvSpPr>
        <p:spPr>
          <a:xfrm>
            <a:off x="6867360" y="6572160"/>
            <a:ext cx="2057040" cy="364680"/>
          </a:xfrm>
          <a:prstGeom prst="rect">
            <a:avLst/>
          </a:prstGeom>
          <a:noFill/>
          <a:ln>
            <a:noFill/>
          </a:ln>
        </p:spPr>
        <p:txBody>
          <a:bodyPr lIns="90000" rIns="90000" tIns="45000" bIns="45000">
            <a:noAutofit/>
          </a:bodyPr>
          <a:p>
            <a:pPr algn="r">
              <a:lnSpc>
                <a:spcPct val="100000"/>
              </a:lnSpc>
            </a:pPr>
            <a:fld id="{71BDC887-6F0B-4633-A94F-326432A34368}" type="slidenum">
              <a:rPr b="1" lang="en-US" sz="1200" spc="-1" strike="noStrike">
                <a:solidFill>
                  <a:srgbClr val="c00000"/>
                </a:solidFill>
                <a:latin typeface="Lato"/>
                <a:ea typeface="Lato"/>
              </a:rPr>
              <a:t>&lt;number&gt;</a:t>
            </a:fld>
            <a:endParaRPr b="0" lang="en-US" sz="1200" spc="-1" strike="noStrike">
              <a:latin typeface="Times New Roman"/>
            </a:endParaRPr>
          </a:p>
        </p:txBody>
      </p:sp>
      <p:sp>
        <p:nvSpPr>
          <p:cNvPr id="420" name="TextShape 2"/>
          <p:cNvSpPr txBox="1"/>
          <p:nvPr/>
        </p:nvSpPr>
        <p:spPr>
          <a:xfrm>
            <a:off x="235080" y="78480"/>
            <a:ext cx="8673480" cy="451440"/>
          </a:xfrm>
          <a:prstGeom prst="rect">
            <a:avLst/>
          </a:prstGeom>
          <a:noFill/>
          <a:ln>
            <a:noFill/>
          </a:ln>
        </p:spPr>
        <p:txBody>
          <a:bodyPr lIns="90000" rIns="90000" tIns="45000" bIns="45000">
            <a:noAutofit/>
          </a:bodyPr>
          <a:p>
            <a:pPr>
              <a:lnSpc>
                <a:spcPct val="90000"/>
              </a:lnSpc>
            </a:pPr>
            <a:r>
              <a:rPr b="1" lang="en-US" sz="2800" spc="-1" strike="noStrike">
                <a:solidFill>
                  <a:srgbClr val="ffffff"/>
                </a:solidFill>
                <a:latin typeface="Lato"/>
                <a:ea typeface="Lato"/>
              </a:rPr>
              <a:t>4. Kết quả thực nghiệm</a:t>
            </a:r>
            <a:endParaRPr b="0" lang="en-US" sz="2800" spc="-1" strike="noStrike">
              <a:solidFill>
                <a:srgbClr val="000000"/>
              </a:solidFill>
              <a:latin typeface="Calibri"/>
            </a:endParaRPr>
          </a:p>
        </p:txBody>
      </p:sp>
      <p:sp>
        <p:nvSpPr>
          <p:cNvPr id="421" name="TextShape 3"/>
          <p:cNvSpPr txBox="1"/>
          <p:nvPr/>
        </p:nvSpPr>
        <p:spPr>
          <a:xfrm>
            <a:off x="235080" y="841320"/>
            <a:ext cx="8673840" cy="5303160"/>
          </a:xfrm>
          <a:prstGeom prst="rect">
            <a:avLst/>
          </a:prstGeom>
          <a:noFill/>
          <a:ln>
            <a:noFill/>
          </a:ln>
        </p:spPr>
        <p:txBody>
          <a:bodyPr lIns="90000" rIns="90000" tIns="45000" bIns="45000">
            <a:noAutofit/>
          </a:bodyPr>
          <a:p>
            <a:pPr marL="514440" indent="-514080">
              <a:lnSpc>
                <a:spcPct val="90000"/>
              </a:lnSpc>
              <a:spcBef>
                <a:spcPts val="1001"/>
              </a:spcBef>
              <a:buClr>
                <a:srgbClr val="000000"/>
              </a:buClr>
              <a:buFont typeface="Arial"/>
              <a:buAutoNum type="alphaLcPeriod"/>
            </a:pPr>
            <a:r>
              <a:rPr b="0" lang="en-US" sz="2800" spc="-1" strike="noStrike">
                <a:solidFill>
                  <a:srgbClr val="000000"/>
                </a:solidFill>
                <a:latin typeface="Lato"/>
                <a:ea typeface="Lato"/>
              </a:rPr>
              <a:t>Kết quả các thử nghiệm tham số</a:t>
            </a:r>
            <a:endParaRPr b="0" lang="en-US" sz="28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800" spc="-1" strike="noStrike">
                <a:solidFill>
                  <a:srgbClr val="000000"/>
                </a:solidFill>
                <a:latin typeface="Lato"/>
                <a:ea typeface="Lato"/>
              </a:rPr>
              <a:t>Thử nghiệm 2:</a:t>
            </a:r>
            <a:endParaRPr b="0" lang="en-US" sz="2800" spc="-1" strike="noStrike">
              <a:solidFill>
                <a:srgbClr val="000000"/>
              </a:solidFill>
              <a:latin typeface="Calibri"/>
            </a:endParaRPr>
          </a:p>
          <a:p>
            <a:pPr>
              <a:lnSpc>
                <a:spcPct val="90000"/>
              </a:lnSpc>
              <a:spcBef>
                <a:spcPts val="1001"/>
              </a:spcBef>
              <a:tabLst>
                <a:tab algn="l" pos="0"/>
              </a:tabLst>
            </a:pPr>
            <a:endParaRPr b="0" lang="en-US" sz="2800" spc="-1" strike="noStrike">
              <a:solidFill>
                <a:srgbClr val="000000"/>
              </a:solidFill>
              <a:latin typeface="Calibri"/>
            </a:endParaRPr>
          </a:p>
        </p:txBody>
      </p:sp>
      <p:pic>
        <p:nvPicPr>
          <p:cNvPr id="422" name="Picture 5" descr=""/>
          <p:cNvPicPr/>
          <p:nvPr/>
        </p:nvPicPr>
        <p:blipFill>
          <a:blip r:embed="rId1"/>
          <a:stretch/>
        </p:blipFill>
        <p:spPr>
          <a:xfrm>
            <a:off x="1067040" y="1931040"/>
            <a:ext cx="7009200" cy="4213080"/>
          </a:xfrm>
          <a:prstGeom prst="rect">
            <a:avLst/>
          </a:prstGeom>
          <a:ln>
            <a:noFill/>
          </a:ln>
        </p:spPr>
      </p:pic>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5" name="TextShape 1"/>
          <p:cNvSpPr txBox="1"/>
          <p:nvPr/>
        </p:nvSpPr>
        <p:spPr>
          <a:xfrm>
            <a:off x="6867360" y="6572160"/>
            <a:ext cx="2057040" cy="364680"/>
          </a:xfrm>
          <a:prstGeom prst="rect">
            <a:avLst/>
          </a:prstGeom>
          <a:noFill/>
          <a:ln>
            <a:noFill/>
          </a:ln>
        </p:spPr>
        <p:txBody>
          <a:bodyPr lIns="90000" rIns="90000" tIns="45000" bIns="45000">
            <a:noAutofit/>
          </a:bodyPr>
          <a:p>
            <a:pPr algn="r">
              <a:lnSpc>
                <a:spcPct val="100000"/>
              </a:lnSpc>
            </a:pPr>
            <a:fld id="{C02F9AC5-66D7-4624-B827-288BA151F5F4}" type="slidenum">
              <a:rPr b="1" lang="en-US" sz="1200" spc="-1" strike="noStrike">
                <a:solidFill>
                  <a:srgbClr val="c00000"/>
                </a:solidFill>
                <a:latin typeface="Lato"/>
                <a:ea typeface="Lato"/>
              </a:rPr>
              <a:t>&lt;number&gt;</a:t>
            </a:fld>
            <a:endParaRPr b="0" lang="en-US" sz="1200" spc="-1" strike="noStrike">
              <a:latin typeface="Times New Roman"/>
            </a:endParaRPr>
          </a:p>
        </p:txBody>
      </p:sp>
      <p:sp>
        <p:nvSpPr>
          <p:cNvPr id="286" name="CustomShape 2"/>
          <p:cNvSpPr/>
          <p:nvPr/>
        </p:nvSpPr>
        <p:spPr>
          <a:xfrm>
            <a:off x="3396240" y="3048120"/>
            <a:ext cx="5651640" cy="82152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4800" spc="-1" strike="noStrike">
                <a:solidFill>
                  <a:srgbClr val="ff0000"/>
                </a:solidFill>
                <a:latin typeface="Calibri"/>
              </a:rPr>
              <a:t> </a:t>
            </a:r>
            <a:r>
              <a:rPr b="0" lang="en-US" sz="4800" spc="-1" strike="noStrike">
                <a:solidFill>
                  <a:srgbClr val="ff0000"/>
                </a:solidFill>
                <a:latin typeface="Calibri"/>
              </a:rPr>
              <a:t>1. Giới thiệu bài toán</a:t>
            </a:r>
            <a:endParaRPr b="0" lang="en-US" sz="4800" spc="-1" strike="noStrike">
              <a:latin typeface="Arial"/>
            </a:endParaRPr>
          </a:p>
        </p:txBody>
      </p:sp>
    </p:spTree>
  </p:cSld>
  <mc:AlternateContent>
    <mc:Choice Requires="p14">
      <p:transition spd="slow" p14:dur="2000"/>
    </mc:Choice>
    <mc:Fallback>
      <p:transition spd="slow"/>
    </mc:Fallback>
  </mc:AlternateContent>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3" name="TextShape 1"/>
          <p:cNvSpPr txBox="1"/>
          <p:nvPr/>
        </p:nvSpPr>
        <p:spPr>
          <a:xfrm>
            <a:off x="6867360" y="6572160"/>
            <a:ext cx="2057040" cy="364680"/>
          </a:xfrm>
          <a:prstGeom prst="rect">
            <a:avLst/>
          </a:prstGeom>
          <a:noFill/>
          <a:ln>
            <a:noFill/>
          </a:ln>
        </p:spPr>
        <p:txBody>
          <a:bodyPr lIns="90000" rIns="90000" tIns="45000" bIns="45000">
            <a:noAutofit/>
          </a:bodyPr>
          <a:p>
            <a:pPr algn="r">
              <a:lnSpc>
                <a:spcPct val="100000"/>
              </a:lnSpc>
            </a:pPr>
            <a:fld id="{C407A1CD-4DB1-48D3-A8B8-45B3DC1E59F4}" type="slidenum">
              <a:rPr b="1" lang="en-US" sz="1200" spc="-1" strike="noStrike">
                <a:solidFill>
                  <a:srgbClr val="c00000"/>
                </a:solidFill>
                <a:latin typeface="Lato"/>
                <a:ea typeface="Lato"/>
              </a:rPr>
              <a:t>&lt;number&gt;</a:t>
            </a:fld>
            <a:endParaRPr b="0" lang="en-US" sz="1200" spc="-1" strike="noStrike">
              <a:latin typeface="Times New Roman"/>
            </a:endParaRPr>
          </a:p>
        </p:txBody>
      </p:sp>
      <p:sp>
        <p:nvSpPr>
          <p:cNvPr id="424" name="TextShape 2"/>
          <p:cNvSpPr txBox="1"/>
          <p:nvPr/>
        </p:nvSpPr>
        <p:spPr>
          <a:xfrm>
            <a:off x="235080" y="78480"/>
            <a:ext cx="8673480" cy="451440"/>
          </a:xfrm>
          <a:prstGeom prst="rect">
            <a:avLst/>
          </a:prstGeom>
          <a:noFill/>
          <a:ln>
            <a:noFill/>
          </a:ln>
        </p:spPr>
        <p:txBody>
          <a:bodyPr lIns="90000" rIns="90000" tIns="45000" bIns="45000">
            <a:noAutofit/>
          </a:bodyPr>
          <a:p>
            <a:pPr>
              <a:lnSpc>
                <a:spcPct val="90000"/>
              </a:lnSpc>
            </a:pPr>
            <a:r>
              <a:rPr b="1" lang="en-US" sz="2800" spc="-1" strike="noStrike">
                <a:solidFill>
                  <a:srgbClr val="ffffff"/>
                </a:solidFill>
                <a:latin typeface="Lato"/>
                <a:ea typeface="Lato"/>
              </a:rPr>
              <a:t>4. Kết quả thực nghiệm</a:t>
            </a:r>
            <a:endParaRPr b="0" lang="en-US" sz="2800" spc="-1" strike="noStrike">
              <a:solidFill>
                <a:srgbClr val="000000"/>
              </a:solidFill>
              <a:latin typeface="Calibri"/>
            </a:endParaRPr>
          </a:p>
        </p:txBody>
      </p:sp>
      <p:sp>
        <p:nvSpPr>
          <p:cNvPr id="425" name="TextShape 3"/>
          <p:cNvSpPr txBox="1"/>
          <p:nvPr/>
        </p:nvSpPr>
        <p:spPr>
          <a:xfrm>
            <a:off x="235080" y="841320"/>
            <a:ext cx="8673840" cy="5303160"/>
          </a:xfrm>
          <a:prstGeom prst="rect">
            <a:avLst/>
          </a:prstGeom>
          <a:noFill/>
          <a:ln>
            <a:noFill/>
          </a:ln>
        </p:spPr>
        <p:txBody>
          <a:bodyPr lIns="90000" rIns="90000" tIns="45000" bIns="45000">
            <a:noAutofit/>
          </a:bodyPr>
          <a:p>
            <a:pPr marL="514440" indent="-514080">
              <a:lnSpc>
                <a:spcPct val="90000"/>
              </a:lnSpc>
              <a:spcBef>
                <a:spcPts val="1001"/>
              </a:spcBef>
              <a:buClr>
                <a:srgbClr val="000000"/>
              </a:buClr>
              <a:buFont typeface="Arial"/>
              <a:buAutoNum type="alphaLcPeriod"/>
            </a:pPr>
            <a:r>
              <a:rPr b="0" lang="en-US" sz="2800" spc="-1" strike="noStrike">
                <a:solidFill>
                  <a:srgbClr val="000000"/>
                </a:solidFill>
                <a:latin typeface="Lato"/>
                <a:ea typeface="Lato"/>
              </a:rPr>
              <a:t>Kết quả các thử nghiệm tham số</a:t>
            </a:r>
            <a:endParaRPr b="0" lang="en-US" sz="28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800" spc="-1" strike="noStrike">
                <a:solidFill>
                  <a:srgbClr val="000000"/>
                </a:solidFill>
                <a:latin typeface="Lato"/>
                <a:ea typeface="Lato"/>
              </a:rPr>
              <a:t>Thử nghiệm 3:</a:t>
            </a:r>
            <a:endParaRPr b="0" lang="en-US" sz="2800" spc="-1" strike="noStrike">
              <a:solidFill>
                <a:srgbClr val="000000"/>
              </a:solidFill>
              <a:latin typeface="Calibri"/>
            </a:endParaRPr>
          </a:p>
          <a:p>
            <a:pPr>
              <a:lnSpc>
                <a:spcPct val="90000"/>
              </a:lnSpc>
              <a:spcBef>
                <a:spcPts val="1001"/>
              </a:spcBef>
              <a:tabLst>
                <a:tab algn="l" pos="0"/>
              </a:tabLst>
            </a:pPr>
            <a:endParaRPr b="0" lang="en-US" sz="2800" spc="-1" strike="noStrike">
              <a:solidFill>
                <a:srgbClr val="000000"/>
              </a:solidFill>
              <a:latin typeface="Calibri"/>
            </a:endParaRPr>
          </a:p>
        </p:txBody>
      </p:sp>
      <p:pic>
        <p:nvPicPr>
          <p:cNvPr id="426" name="Picture 4" descr=""/>
          <p:cNvPicPr/>
          <p:nvPr/>
        </p:nvPicPr>
        <p:blipFill>
          <a:blip r:embed="rId1"/>
          <a:stretch/>
        </p:blipFill>
        <p:spPr>
          <a:xfrm>
            <a:off x="1112400" y="1971360"/>
            <a:ext cx="6918840" cy="4172760"/>
          </a:xfrm>
          <a:prstGeom prst="rect">
            <a:avLst/>
          </a:prstGeom>
          <a:ln>
            <a:noFill/>
          </a:ln>
        </p:spPr>
      </p:pic>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7" name="TextShape 1"/>
          <p:cNvSpPr txBox="1"/>
          <p:nvPr/>
        </p:nvSpPr>
        <p:spPr>
          <a:xfrm>
            <a:off x="6867360" y="6572160"/>
            <a:ext cx="2057040" cy="364680"/>
          </a:xfrm>
          <a:prstGeom prst="rect">
            <a:avLst/>
          </a:prstGeom>
          <a:noFill/>
          <a:ln>
            <a:noFill/>
          </a:ln>
        </p:spPr>
        <p:txBody>
          <a:bodyPr lIns="90000" rIns="90000" tIns="45000" bIns="45000">
            <a:noAutofit/>
          </a:bodyPr>
          <a:p>
            <a:pPr algn="r">
              <a:lnSpc>
                <a:spcPct val="100000"/>
              </a:lnSpc>
            </a:pPr>
            <a:fld id="{BC5F2287-C48C-4A61-935F-8A3F878AE79E}" type="slidenum">
              <a:rPr b="1" lang="en-US" sz="1200" spc="-1" strike="noStrike">
                <a:solidFill>
                  <a:srgbClr val="c00000"/>
                </a:solidFill>
                <a:latin typeface="Lato"/>
                <a:ea typeface="Lato"/>
              </a:rPr>
              <a:t>&lt;number&gt;</a:t>
            </a:fld>
            <a:endParaRPr b="0" lang="en-US" sz="1200" spc="-1" strike="noStrike">
              <a:latin typeface="Times New Roman"/>
            </a:endParaRPr>
          </a:p>
        </p:txBody>
      </p:sp>
      <p:sp>
        <p:nvSpPr>
          <p:cNvPr id="428" name="TextShape 2"/>
          <p:cNvSpPr txBox="1"/>
          <p:nvPr/>
        </p:nvSpPr>
        <p:spPr>
          <a:xfrm>
            <a:off x="235080" y="78480"/>
            <a:ext cx="8673480" cy="451440"/>
          </a:xfrm>
          <a:prstGeom prst="rect">
            <a:avLst/>
          </a:prstGeom>
          <a:noFill/>
          <a:ln>
            <a:noFill/>
          </a:ln>
        </p:spPr>
        <p:txBody>
          <a:bodyPr lIns="90000" rIns="90000" tIns="45000" bIns="45000">
            <a:noAutofit/>
          </a:bodyPr>
          <a:p>
            <a:pPr>
              <a:lnSpc>
                <a:spcPct val="90000"/>
              </a:lnSpc>
            </a:pPr>
            <a:r>
              <a:rPr b="1" lang="en-US" sz="2800" spc="-1" strike="noStrike">
                <a:solidFill>
                  <a:srgbClr val="ffffff"/>
                </a:solidFill>
                <a:latin typeface="Lato"/>
                <a:ea typeface="Lato"/>
              </a:rPr>
              <a:t>4. Kết quả thực nghiệm</a:t>
            </a:r>
            <a:endParaRPr b="0" lang="en-US" sz="2800" spc="-1" strike="noStrike">
              <a:solidFill>
                <a:srgbClr val="000000"/>
              </a:solidFill>
              <a:latin typeface="Calibri"/>
            </a:endParaRPr>
          </a:p>
        </p:txBody>
      </p:sp>
      <p:sp>
        <p:nvSpPr>
          <p:cNvPr id="429" name="TextShape 3"/>
          <p:cNvSpPr txBox="1"/>
          <p:nvPr/>
        </p:nvSpPr>
        <p:spPr>
          <a:xfrm>
            <a:off x="365760" y="841320"/>
            <a:ext cx="8673840" cy="5303160"/>
          </a:xfrm>
          <a:prstGeom prst="rect">
            <a:avLst/>
          </a:prstGeom>
          <a:noFill/>
          <a:ln>
            <a:noFill/>
          </a:ln>
        </p:spPr>
        <p:txBody>
          <a:bodyPr lIns="90000" rIns="90000" tIns="45000" bIns="45000">
            <a:noAutofit/>
          </a:bodyPr>
          <a:p>
            <a:pPr>
              <a:lnSpc>
                <a:spcPct val="90000"/>
              </a:lnSpc>
              <a:spcBef>
                <a:spcPts val="1001"/>
              </a:spcBef>
              <a:tabLst>
                <a:tab algn="l" pos="0"/>
              </a:tabLst>
            </a:pPr>
            <a:r>
              <a:rPr b="0" lang="en-US" sz="2800" spc="-1" strike="noStrike">
                <a:solidFill>
                  <a:srgbClr val="000000"/>
                </a:solidFill>
                <a:latin typeface="Lato"/>
                <a:ea typeface="Lato"/>
              </a:rPr>
              <a:t>b.   Kết quả với Pretrained Model</a:t>
            </a:r>
            <a:endParaRPr b="0" lang="en-US" sz="2800" spc="-1" strike="noStrike">
              <a:solidFill>
                <a:srgbClr val="000000"/>
              </a:solidFill>
              <a:latin typeface="Calibri"/>
            </a:endParaRPr>
          </a:p>
          <a:p>
            <a:pPr marL="228600" indent="-228240">
              <a:lnSpc>
                <a:spcPct val="90000"/>
              </a:lnSpc>
              <a:spcBef>
                <a:spcPts val="1001"/>
              </a:spcBef>
              <a:buClr>
                <a:srgbClr val="000000"/>
              </a:buClr>
              <a:buFont typeface="Arial"/>
              <a:buChar char="•"/>
              <a:tabLst>
                <a:tab algn="l" pos="0"/>
              </a:tabLst>
            </a:pPr>
            <a:r>
              <a:rPr b="0" lang="en-US" sz="2800" spc="-1" strike="noStrike">
                <a:solidFill>
                  <a:srgbClr val="000000"/>
                </a:solidFill>
                <a:latin typeface="Lato"/>
                <a:ea typeface="Lato"/>
              </a:rPr>
              <a:t>Pretrained Model cho kết quả thực nghiệm khá tốt, kể cả với những dữ liệu biển mới ở vùng khác được thêm vào</a:t>
            </a:r>
            <a:endParaRPr b="0" lang="en-US" sz="2800" spc="-1" strike="noStrike">
              <a:solidFill>
                <a:srgbClr val="000000"/>
              </a:solidFill>
              <a:latin typeface="Calibri"/>
            </a:endParaRPr>
          </a:p>
          <a:p>
            <a:pPr lvl="1" marL="685800" indent="-228240">
              <a:lnSpc>
                <a:spcPct val="90000"/>
              </a:lnSpc>
              <a:spcBef>
                <a:spcPts val="499"/>
              </a:spcBef>
              <a:buClr>
                <a:srgbClr val="000000"/>
              </a:buClr>
              <a:buFont typeface="Arial"/>
              <a:buChar char="•"/>
              <a:tabLst>
                <a:tab algn="l" pos="0"/>
              </a:tabLst>
            </a:pPr>
            <a:r>
              <a:rPr b="0" lang="en-US" sz="2400" spc="-1" strike="noStrike">
                <a:solidFill>
                  <a:srgbClr val="000000"/>
                </a:solidFill>
                <a:latin typeface="Lato"/>
                <a:ea typeface="Lato"/>
              </a:rPr>
              <a:t>Tổng số ảnh trong bộ Test: 146</a:t>
            </a:r>
            <a:endParaRPr b="0" lang="en-US" sz="2400" spc="-1" strike="noStrike">
              <a:solidFill>
                <a:srgbClr val="000000"/>
              </a:solidFill>
              <a:latin typeface="Calibri"/>
            </a:endParaRPr>
          </a:p>
          <a:p>
            <a:pPr lvl="1" marL="685800" indent="-228240">
              <a:lnSpc>
                <a:spcPct val="90000"/>
              </a:lnSpc>
              <a:spcBef>
                <a:spcPts val="499"/>
              </a:spcBef>
              <a:buClr>
                <a:srgbClr val="000000"/>
              </a:buClr>
              <a:buFont typeface="Arial"/>
              <a:buChar char="•"/>
              <a:tabLst>
                <a:tab algn="l" pos="0"/>
              </a:tabLst>
            </a:pPr>
            <a:r>
              <a:rPr b="0" lang="en-US" sz="2400" spc="-1" strike="noStrike">
                <a:solidFill>
                  <a:srgbClr val="000000"/>
                </a:solidFill>
                <a:latin typeface="Lato"/>
                <a:ea typeface="Lato"/>
              </a:rPr>
              <a:t>Loss trên bộ test: 6.87</a:t>
            </a:r>
            <a:endParaRPr b="0" lang="en-US" sz="2400" spc="-1" strike="noStrike">
              <a:solidFill>
                <a:srgbClr val="000000"/>
              </a:solidFill>
              <a:latin typeface="Calibri"/>
            </a:endParaRPr>
          </a:p>
          <a:p>
            <a:pPr lvl="1" marL="685800" indent="-228240">
              <a:lnSpc>
                <a:spcPct val="90000"/>
              </a:lnSpc>
              <a:spcBef>
                <a:spcPts val="499"/>
              </a:spcBef>
              <a:buClr>
                <a:srgbClr val="000000"/>
              </a:buClr>
              <a:buFont typeface="Arial"/>
              <a:buChar char="•"/>
              <a:tabLst>
                <a:tab algn="l" pos="0"/>
              </a:tabLst>
            </a:pPr>
            <a:r>
              <a:rPr b="0" lang="en-US" sz="2400" spc="-1" strike="noStrike">
                <a:solidFill>
                  <a:srgbClr val="000000"/>
                </a:solidFill>
                <a:latin typeface="Lato"/>
                <a:ea typeface="Lato"/>
              </a:rPr>
              <a:t>Tổng số ảnh crop đầy đủ biển số: 139</a:t>
            </a:r>
            <a:endParaRPr b="0" lang="en-US" sz="2400" spc="-1" strike="noStrike">
              <a:solidFill>
                <a:srgbClr val="000000"/>
              </a:solidFill>
              <a:latin typeface="Calibri"/>
            </a:endParaRPr>
          </a:p>
          <a:p>
            <a:pPr marL="457200">
              <a:lnSpc>
                <a:spcPct val="90000"/>
              </a:lnSpc>
              <a:spcBef>
                <a:spcPts val="499"/>
              </a:spcBef>
              <a:tabLst>
                <a:tab algn="l" pos="0"/>
              </a:tabLst>
            </a:pPr>
            <a:endParaRPr b="0" lang="en-US" sz="2400" spc="-1" strike="noStrike">
              <a:solidFill>
                <a:srgbClr val="000000"/>
              </a:solidFill>
              <a:latin typeface="Calibri"/>
            </a:endParaRPr>
          </a:p>
        </p:txBody>
      </p:sp>
      <p:pic>
        <p:nvPicPr>
          <p:cNvPr id="430" name="Picture 4" descr=""/>
          <p:cNvPicPr/>
          <p:nvPr/>
        </p:nvPicPr>
        <p:blipFill>
          <a:blip r:embed="rId1"/>
          <a:stretch/>
        </p:blipFill>
        <p:spPr>
          <a:xfrm>
            <a:off x="2377440" y="3840480"/>
            <a:ext cx="4410720" cy="2245680"/>
          </a:xfrm>
          <a:prstGeom prst="rect">
            <a:avLst/>
          </a:prstGeom>
          <a:ln>
            <a:noFill/>
          </a:ln>
        </p:spPr>
      </p:pic>
    </p:spTree>
  </p:cSld>
  <mc:AlternateContent>
    <mc:Choice Requires="p14">
      <p:transition spd="slow" p14:dur="2000"/>
    </mc:Choice>
    <mc:Fallback>
      <p:transition spd="slow"/>
    </mc:Fallback>
  </mc:AlternateContent>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1" name="TextShape 1"/>
          <p:cNvSpPr txBox="1"/>
          <p:nvPr/>
        </p:nvSpPr>
        <p:spPr>
          <a:xfrm>
            <a:off x="6867360" y="6572160"/>
            <a:ext cx="2057040" cy="364680"/>
          </a:xfrm>
          <a:prstGeom prst="rect">
            <a:avLst/>
          </a:prstGeom>
          <a:noFill/>
          <a:ln>
            <a:noFill/>
          </a:ln>
        </p:spPr>
        <p:txBody>
          <a:bodyPr lIns="90000" rIns="90000" tIns="45000" bIns="45000">
            <a:noAutofit/>
          </a:bodyPr>
          <a:p>
            <a:pPr algn="r">
              <a:lnSpc>
                <a:spcPct val="100000"/>
              </a:lnSpc>
            </a:pPr>
            <a:fld id="{C4677BD1-AFBA-4DD2-9C90-D2B20A6FB2A9}" type="slidenum">
              <a:rPr b="1" lang="en-US" sz="1200" spc="-1" strike="noStrike">
                <a:solidFill>
                  <a:srgbClr val="c00000"/>
                </a:solidFill>
                <a:latin typeface="Lato"/>
                <a:ea typeface="Lato"/>
              </a:rPr>
              <a:t>&lt;number&gt;</a:t>
            </a:fld>
            <a:endParaRPr b="0" lang="en-US" sz="1200" spc="-1" strike="noStrike">
              <a:latin typeface="Times New Roman"/>
            </a:endParaRPr>
          </a:p>
        </p:txBody>
      </p:sp>
      <p:sp>
        <p:nvSpPr>
          <p:cNvPr id="432" name="TextShape 2"/>
          <p:cNvSpPr txBox="1"/>
          <p:nvPr/>
        </p:nvSpPr>
        <p:spPr>
          <a:xfrm>
            <a:off x="235080" y="78480"/>
            <a:ext cx="8673480" cy="451440"/>
          </a:xfrm>
          <a:prstGeom prst="rect">
            <a:avLst/>
          </a:prstGeom>
          <a:noFill/>
          <a:ln>
            <a:noFill/>
          </a:ln>
        </p:spPr>
        <p:txBody>
          <a:bodyPr lIns="90000" rIns="90000" tIns="45000" bIns="45000">
            <a:noAutofit/>
          </a:bodyPr>
          <a:p>
            <a:pPr>
              <a:lnSpc>
                <a:spcPct val="90000"/>
              </a:lnSpc>
            </a:pPr>
            <a:r>
              <a:rPr b="1" lang="en-US" sz="2800" spc="-1" strike="noStrike">
                <a:solidFill>
                  <a:srgbClr val="ffffff"/>
                </a:solidFill>
                <a:latin typeface="Lato"/>
                <a:ea typeface="Lato"/>
              </a:rPr>
              <a:t>4. Kết quả thực nghiệm</a:t>
            </a:r>
            <a:endParaRPr b="0" lang="en-US" sz="2800" spc="-1" strike="noStrike">
              <a:solidFill>
                <a:srgbClr val="000000"/>
              </a:solidFill>
              <a:latin typeface="Calibri"/>
            </a:endParaRPr>
          </a:p>
        </p:txBody>
      </p:sp>
      <p:sp>
        <p:nvSpPr>
          <p:cNvPr id="433" name="TextShape 3"/>
          <p:cNvSpPr txBox="1"/>
          <p:nvPr/>
        </p:nvSpPr>
        <p:spPr>
          <a:xfrm>
            <a:off x="235080" y="841320"/>
            <a:ext cx="8673840" cy="5303160"/>
          </a:xfrm>
          <a:prstGeom prst="rect">
            <a:avLst/>
          </a:prstGeom>
          <a:noFill/>
          <a:ln>
            <a:noFill/>
          </a:ln>
        </p:spPr>
        <p:txBody>
          <a:bodyPr lIns="90000" rIns="90000" tIns="45000" bIns="45000">
            <a:noAutofit/>
          </a:bodyPr>
          <a:p>
            <a:pPr>
              <a:lnSpc>
                <a:spcPct val="90000"/>
              </a:lnSpc>
              <a:spcBef>
                <a:spcPts val="1001"/>
              </a:spcBef>
              <a:tabLst>
                <a:tab algn="l" pos="0"/>
              </a:tabLst>
            </a:pPr>
            <a:r>
              <a:rPr b="0" lang="en-US" sz="2800" spc="-1" strike="noStrike">
                <a:solidFill>
                  <a:srgbClr val="000000"/>
                </a:solidFill>
                <a:latin typeface="Lato"/>
                <a:ea typeface="Lato"/>
              </a:rPr>
              <a:t>b. Kết quả với Pretrained Model</a:t>
            </a:r>
            <a:endParaRPr b="0" lang="en-US" sz="2800" spc="-1" strike="noStrike">
              <a:solidFill>
                <a:srgbClr val="000000"/>
              </a:solidFill>
              <a:latin typeface="Calibri"/>
            </a:endParaRPr>
          </a:p>
          <a:p>
            <a:pPr marL="228600" indent="-228240">
              <a:lnSpc>
                <a:spcPct val="90000"/>
              </a:lnSpc>
              <a:spcBef>
                <a:spcPts val="1001"/>
              </a:spcBef>
              <a:buClr>
                <a:srgbClr val="000000"/>
              </a:buClr>
              <a:buFont typeface="Arial"/>
              <a:buChar char="•"/>
              <a:tabLst>
                <a:tab algn="l" pos="0"/>
              </a:tabLst>
            </a:pPr>
            <a:r>
              <a:rPr b="0" lang="en-US" sz="2800" spc="-1" strike="noStrike">
                <a:solidFill>
                  <a:srgbClr val="000000"/>
                </a:solidFill>
                <a:latin typeface="Lato"/>
                <a:ea typeface="Lato"/>
              </a:rPr>
              <a:t>Kết quả cung cấp bởi nhóm tác giả</a:t>
            </a:r>
            <a:endParaRPr b="0" lang="en-US" sz="2800" spc="-1" strike="noStrike">
              <a:solidFill>
                <a:srgbClr val="000000"/>
              </a:solidFill>
              <a:latin typeface="Calibri"/>
            </a:endParaRPr>
          </a:p>
          <a:p>
            <a:pPr>
              <a:lnSpc>
                <a:spcPct val="90000"/>
              </a:lnSpc>
              <a:spcBef>
                <a:spcPts val="1001"/>
              </a:spcBef>
              <a:tabLst>
                <a:tab algn="l" pos="0"/>
              </a:tabLst>
            </a:pPr>
            <a:endParaRPr b="0" lang="en-US" sz="2800" spc="-1" strike="noStrike">
              <a:solidFill>
                <a:srgbClr val="000000"/>
              </a:solidFill>
              <a:latin typeface="Calibri"/>
            </a:endParaRPr>
          </a:p>
        </p:txBody>
      </p:sp>
      <p:pic>
        <p:nvPicPr>
          <p:cNvPr id="434" name="Picture 4" descr=""/>
          <p:cNvPicPr/>
          <p:nvPr/>
        </p:nvPicPr>
        <p:blipFill>
          <a:blip r:embed="rId1"/>
          <a:stretch/>
        </p:blipFill>
        <p:spPr>
          <a:xfrm>
            <a:off x="973080" y="1985400"/>
            <a:ext cx="7197480" cy="4006800"/>
          </a:xfrm>
          <a:prstGeom prst="rect">
            <a:avLst/>
          </a:prstGeom>
          <a:ln>
            <a:noFill/>
          </a:ln>
        </p:spPr>
      </p:pic>
    </p:spTree>
  </p:cSld>
  <mc:AlternateContent>
    <mc:Choice Requires="p14">
      <p:transition spd="slow" p14:dur="2000"/>
    </mc:Choice>
    <mc:Fallback>
      <p:transition spd="slow"/>
    </mc:Fallback>
  </mc:AlternateContent>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5" name="TextShape 1"/>
          <p:cNvSpPr txBox="1"/>
          <p:nvPr/>
        </p:nvSpPr>
        <p:spPr>
          <a:xfrm>
            <a:off x="6867360" y="6572160"/>
            <a:ext cx="2057040" cy="364680"/>
          </a:xfrm>
          <a:prstGeom prst="rect">
            <a:avLst/>
          </a:prstGeom>
          <a:noFill/>
          <a:ln>
            <a:noFill/>
          </a:ln>
        </p:spPr>
        <p:txBody>
          <a:bodyPr lIns="90000" rIns="90000" tIns="45000" bIns="45000">
            <a:noAutofit/>
          </a:bodyPr>
          <a:p>
            <a:pPr algn="r">
              <a:lnSpc>
                <a:spcPct val="100000"/>
              </a:lnSpc>
            </a:pPr>
            <a:fld id="{2EBE579D-990A-461B-B2CB-CCE661DB7E7A}" type="slidenum">
              <a:rPr b="1" lang="en-US" sz="1200" spc="-1" strike="noStrike">
                <a:solidFill>
                  <a:srgbClr val="c00000"/>
                </a:solidFill>
                <a:latin typeface="Lato"/>
                <a:ea typeface="Lato"/>
              </a:rPr>
              <a:t>&lt;number&gt;</a:t>
            </a:fld>
            <a:endParaRPr b="0" lang="en-US" sz="1200" spc="-1" strike="noStrike">
              <a:latin typeface="Times New Roman"/>
            </a:endParaRPr>
          </a:p>
        </p:txBody>
      </p:sp>
      <p:sp>
        <p:nvSpPr>
          <p:cNvPr id="436" name="TextShape 2"/>
          <p:cNvSpPr txBox="1"/>
          <p:nvPr/>
        </p:nvSpPr>
        <p:spPr>
          <a:xfrm>
            <a:off x="235080" y="78480"/>
            <a:ext cx="8673480" cy="451440"/>
          </a:xfrm>
          <a:prstGeom prst="rect">
            <a:avLst/>
          </a:prstGeom>
          <a:noFill/>
          <a:ln>
            <a:noFill/>
          </a:ln>
        </p:spPr>
        <p:txBody>
          <a:bodyPr lIns="90000" rIns="90000" tIns="45000" bIns="45000">
            <a:noAutofit/>
          </a:bodyPr>
          <a:p>
            <a:pPr>
              <a:lnSpc>
                <a:spcPct val="90000"/>
              </a:lnSpc>
            </a:pPr>
            <a:r>
              <a:rPr b="1" lang="en-US" sz="2800" spc="-1" strike="noStrike">
                <a:solidFill>
                  <a:srgbClr val="ffffff"/>
                </a:solidFill>
                <a:latin typeface="Lato"/>
                <a:ea typeface="Lato"/>
              </a:rPr>
              <a:t>4. Kết quả thực nghiệm</a:t>
            </a:r>
            <a:endParaRPr b="0" lang="en-US" sz="2800" spc="-1" strike="noStrike">
              <a:solidFill>
                <a:srgbClr val="000000"/>
              </a:solidFill>
              <a:latin typeface="Calibri"/>
            </a:endParaRPr>
          </a:p>
        </p:txBody>
      </p:sp>
      <p:sp>
        <p:nvSpPr>
          <p:cNvPr id="437" name="TextShape 3"/>
          <p:cNvSpPr txBox="1"/>
          <p:nvPr/>
        </p:nvSpPr>
        <p:spPr>
          <a:xfrm>
            <a:off x="235080" y="841320"/>
            <a:ext cx="8673840" cy="5303160"/>
          </a:xfrm>
          <a:prstGeom prst="rect">
            <a:avLst/>
          </a:prstGeom>
          <a:noFill/>
          <a:ln>
            <a:noFill/>
          </a:ln>
        </p:spPr>
        <p:txBody>
          <a:bodyPr lIns="90000" rIns="90000" tIns="45000" bIns="45000">
            <a:noAutofit/>
          </a:bodyPr>
          <a:p>
            <a:pPr>
              <a:lnSpc>
                <a:spcPct val="90000"/>
              </a:lnSpc>
              <a:spcBef>
                <a:spcPts val="1001"/>
              </a:spcBef>
              <a:tabLst>
                <a:tab algn="l" pos="0"/>
              </a:tabLst>
            </a:pPr>
            <a:r>
              <a:rPr b="0" lang="en-US" sz="2800" spc="-1" strike="noStrike">
                <a:solidFill>
                  <a:srgbClr val="000000"/>
                </a:solidFill>
                <a:latin typeface="Lato"/>
                <a:ea typeface="Lato"/>
              </a:rPr>
              <a:t>c. Kết quả thử nghiệm xác định loại biển số</a:t>
            </a:r>
            <a:endParaRPr b="0" lang="en-US" sz="2800" spc="-1" strike="noStrike">
              <a:solidFill>
                <a:srgbClr val="000000"/>
              </a:solidFill>
              <a:latin typeface="Calibri"/>
            </a:endParaRPr>
          </a:p>
          <a:p>
            <a:pPr marL="228600" indent="-228240">
              <a:lnSpc>
                <a:spcPct val="90000"/>
              </a:lnSpc>
              <a:spcBef>
                <a:spcPts val="1001"/>
              </a:spcBef>
              <a:buClr>
                <a:srgbClr val="000000"/>
              </a:buClr>
              <a:buFont typeface="Arial"/>
              <a:buChar char="•"/>
              <a:tabLst>
                <a:tab algn="l" pos="0"/>
              </a:tabLst>
            </a:pPr>
            <a:r>
              <a:rPr b="0" lang="en-US" sz="2800" spc="-1" strike="noStrike">
                <a:solidFill>
                  <a:srgbClr val="000000"/>
                </a:solidFill>
                <a:latin typeface="Lato"/>
                <a:ea typeface="Lato"/>
              </a:rPr>
              <a:t>Cách 1: Sử dụng tỉ lệ dài / rộng</a:t>
            </a:r>
            <a:endParaRPr b="0" lang="en-US" sz="2800" spc="-1" strike="noStrike">
              <a:solidFill>
                <a:srgbClr val="000000"/>
              </a:solidFill>
              <a:latin typeface="Calibri"/>
            </a:endParaRPr>
          </a:p>
          <a:p>
            <a:pPr>
              <a:lnSpc>
                <a:spcPct val="90000"/>
              </a:lnSpc>
              <a:spcBef>
                <a:spcPts val="1001"/>
              </a:spcBef>
              <a:tabLst>
                <a:tab algn="l" pos="0"/>
              </a:tabLst>
            </a:pPr>
            <a:endParaRPr b="0" lang="en-US" sz="2800" spc="-1" strike="noStrike">
              <a:solidFill>
                <a:srgbClr val="000000"/>
              </a:solidFill>
              <a:latin typeface="Calibri"/>
            </a:endParaRPr>
          </a:p>
        </p:txBody>
      </p:sp>
      <p:sp>
        <p:nvSpPr>
          <p:cNvPr id="438" name="CustomShape 4"/>
          <p:cNvSpPr/>
          <p:nvPr/>
        </p:nvSpPr>
        <p:spPr>
          <a:xfrm flipH="1" flipV="1" rot="10800000">
            <a:off x="339120" y="2500560"/>
            <a:ext cx="4092840" cy="255924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Calibri"/>
              </a:rPr>
              <a:t>Tập Test:</a:t>
            </a:r>
            <a:endParaRPr b="0" lang="en-US" sz="1800" spc="-1" strike="noStrike">
              <a:latin typeface="Arial"/>
            </a:endParaRPr>
          </a:p>
          <a:p>
            <a:pPr>
              <a:lnSpc>
                <a:spcPct val="100000"/>
              </a:lnSpc>
            </a:pPr>
            <a:r>
              <a:rPr b="0" lang="en-US" sz="1800" spc="-1" strike="noStrike">
                <a:solidFill>
                  <a:srgbClr val="000000"/>
                </a:solidFill>
                <a:latin typeface="Calibri"/>
              </a:rPr>
              <a:t>Tổng số ảnh: 146</a:t>
            </a:r>
            <a:endParaRPr b="0" lang="en-US" sz="1800" spc="-1" strike="noStrike">
              <a:latin typeface="Arial"/>
            </a:endParaRPr>
          </a:p>
          <a:p>
            <a:pPr>
              <a:lnSpc>
                <a:spcPct val="100000"/>
              </a:lnSpc>
            </a:pPr>
            <a:r>
              <a:rPr b="0" lang="en-US" sz="1800" spc="-1" strike="noStrike">
                <a:solidFill>
                  <a:srgbClr val="000000"/>
                </a:solidFill>
                <a:latin typeface="Calibri"/>
              </a:rPr>
              <a:t>Số biển dài: 97</a:t>
            </a:r>
            <a:endParaRPr b="0" lang="en-US" sz="1800" spc="-1" strike="noStrike">
              <a:latin typeface="Arial"/>
            </a:endParaRPr>
          </a:p>
          <a:p>
            <a:pPr>
              <a:lnSpc>
                <a:spcPct val="100000"/>
              </a:lnSpc>
            </a:pPr>
            <a:r>
              <a:rPr b="0" lang="en-US" sz="1800" spc="-1" strike="noStrike">
                <a:solidFill>
                  <a:srgbClr val="000000"/>
                </a:solidFill>
                <a:latin typeface="Calibri"/>
              </a:rPr>
              <a:t>Số biển dài dự đoán đúng: 55</a:t>
            </a:r>
            <a:endParaRPr b="0" lang="en-US" sz="1800" spc="-1" strike="noStrike">
              <a:latin typeface="Arial"/>
            </a:endParaRPr>
          </a:p>
          <a:p>
            <a:pPr>
              <a:lnSpc>
                <a:spcPct val="100000"/>
              </a:lnSpc>
            </a:pPr>
            <a:r>
              <a:rPr b="0" lang="en-US" sz="1800" spc="-1" strike="noStrike">
                <a:solidFill>
                  <a:srgbClr val="000000"/>
                </a:solidFill>
                <a:latin typeface="Calibri"/>
              </a:rPr>
              <a:t>Số biển vuông: 49</a:t>
            </a:r>
            <a:endParaRPr b="0" lang="en-US" sz="1800" spc="-1" strike="noStrike">
              <a:latin typeface="Arial"/>
            </a:endParaRPr>
          </a:p>
          <a:p>
            <a:pPr>
              <a:lnSpc>
                <a:spcPct val="100000"/>
              </a:lnSpc>
            </a:pPr>
            <a:r>
              <a:rPr b="0" lang="en-US" sz="1800" spc="-1" strike="noStrike">
                <a:solidFill>
                  <a:srgbClr val="000000"/>
                </a:solidFill>
                <a:latin typeface="Calibri"/>
              </a:rPr>
              <a:t>Số biển vuông dự đoán đúng: 12</a:t>
            </a:r>
            <a:endParaRPr b="0" lang="en-US" sz="1800" spc="-1" strike="noStrike">
              <a:latin typeface="Arial"/>
            </a:endParaRPr>
          </a:p>
          <a:p>
            <a:pPr>
              <a:lnSpc>
                <a:spcPct val="100000"/>
              </a:lnSpc>
            </a:pPr>
            <a:r>
              <a:rPr b="0" lang="en-US" sz="1800" spc="-1" strike="noStrike">
                <a:solidFill>
                  <a:srgbClr val="000000"/>
                </a:solidFill>
                <a:latin typeface="Calibri"/>
              </a:rPr>
              <a:t>Tổng số biển dự đoán đúng: 67</a:t>
            </a:r>
            <a:endParaRPr b="0" lang="en-US" sz="1800" spc="-1" strike="noStrike">
              <a:latin typeface="Arial"/>
            </a:endParaRPr>
          </a:p>
          <a:p>
            <a:pPr>
              <a:lnSpc>
                <a:spcPct val="100000"/>
              </a:lnSpc>
            </a:pPr>
            <a:r>
              <a:rPr b="0" lang="en-US" sz="1800" spc="-1" strike="noStrike">
                <a:solidFill>
                  <a:srgbClr val="000000"/>
                </a:solidFill>
                <a:latin typeface="Calibri"/>
              </a:rPr>
              <a:t>Tỉ lệ dự đoán chính xác loại biển số: 45.9%</a:t>
            </a:r>
            <a:endParaRPr b="0" lang="en-US" sz="1800" spc="-1" strike="noStrike">
              <a:latin typeface="Arial"/>
            </a:endParaRPr>
          </a:p>
        </p:txBody>
      </p:sp>
      <p:pic>
        <p:nvPicPr>
          <p:cNvPr id="439" name="Picture 4" descr=""/>
          <p:cNvPicPr/>
          <p:nvPr/>
        </p:nvPicPr>
        <p:blipFill>
          <a:blip r:embed="rId1"/>
          <a:stretch/>
        </p:blipFill>
        <p:spPr>
          <a:xfrm>
            <a:off x="4055040" y="2125440"/>
            <a:ext cx="4958280" cy="3335400"/>
          </a:xfrm>
          <a:prstGeom prst="rect">
            <a:avLst/>
          </a:prstGeom>
          <a:ln>
            <a:noFill/>
          </a:ln>
        </p:spPr>
      </p:pic>
    </p:spTree>
  </p:cSld>
  <mc:AlternateContent>
    <mc:Choice Requires="p14">
      <p:transition spd="slow" p14:dur="2000"/>
    </mc:Choice>
    <mc:Fallback>
      <p:transition spd="slow"/>
    </mc:Fallback>
  </mc:AlternateContent>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0" name="TextShape 1"/>
          <p:cNvSpPr txBox="1"/>
          <p:nvPr/>
        </p:nvSpPr>
        <p:spPr>
          <a:xfrm>
            <a:off x="6867360" y="6572160"/>
            <a:ext cx="2057040" cy="364680"/>
          </a:xfrm>
          <a:prstGeom prst="rect">
            <a:avLst/>
          </a:prstGeom>
          <a:noFill/>
          <a:ln>
            <a:noFill/>
          </a:ln>
        </p:spPr>
        <p:txBody>
          <a:bodyPr lIns="90000" rIns="90000" tIns="45000" bIns="45000">
            <a:noAutofit/>
          </a:bodyPr>
          <a:p>
            <a:pPr algn="r">
              <a:lnSpc>
                <a:spcPct val="100000"/>
              </a:lnSpc>
            </a:pPr>
            <a:fld id="{EAC5577F-2A4D-491D-9409-050EE5048955}" type="slidenum">
              <a:rPr b="1" lang="en-US" sz="1200" spc="-1" strike="noStrike">
                <a:solidFill>
                  <a:srgbClr val="c00000"/>
                </a:solidFill>
                <a:latin typeface="Lato"/>
                <a:ea typeface="Lato"/>
              </a:rPr>
              <a:t>&lt;number&gt;</a:t>
            </a:fld>
            <a:endParaRPr b="0" lang="en-US" sz="1200" spc="-1" strike="noStrike">
              <a:latin typeface="Times New Roman"/>
            </a:endParaRPr>
          </a:p>
        </p:txBody>
      </p:sp>
      <p:sp>
        <p:nvSpPr>
          <p:cNvPr id="441" name="TextShape 2"/>
          <p:cNvSpPr txBox="1"/>
          <p:nvPr/>
        </p:nvSpPr>
        <p:spPr>
          <a:xfrm>
            <a:off x="235080" y="78480"/>
            <a:ext cx="8673480" cy="451440"/>
          </a:xfrm>
          <a:prstGeom prst="rect">
            <a:avLst/>
          </a:prstGeom>
          <a:noFill/>
          <a:ln>
            <a:noFill/>
          </a:ln>
        </p:spPr>
        <p:txBody>
          <a:bodyPr lIns="90000" rIns="90000" tIns="45000" bIns="45000">
            <a:noAutofit/>
          </a:bodyPr>
          <a:p>
            <a:pPr>
              <a:lnSpc>
                <a:spcPct val="90000"/>
              </a:lnSpc>
            </a:pPr>
            <a:r>
              <a:rPr b="1" lang="en-US" sz="2800" spc="-1" strike="noStrike">
                <a:solidFill>
                  <a:srgbClr val="ffffff"/>
                </a:solidFill>
                <a:latin typeface="Lato"/>
                <a:ea typeface="Lato"/>
              </a:rPr>
              <a:t>4. Kết quả thực nghiệm</a:t>
            </a:r>
            <a:endParaRPr b="0" lang="en-US" sz="2800" spc="-1" strike="noStrike">
              <a:solidFill>
                <a:srgbClr val="000000"/>
              </a:solidFill>
              <a:latin typeface="Calibri"/>
            </a:endParaRPr>
          </a:p>
        </p:txBody>
      </p:sp>
      <p:sp>
        <p:nvSpPr>
          <p:cNvPr id="442" name="TextShape 3"/>
          <p:cNvSpPr txBox="1"/>
          <p:nvPr/>
        </p:nvSpPr>
        <p:spPr>
          <a:xfrm>
            <a:off x="235080" y="841320"/>
            <a:ext cx="8673840" cy="5303160"/>
          </a:xfrm>
          <a:prstGeom prst="rect">
            <a:avLst/>
          </a:prstGeom>
          <a:noFill/>
          <a:ln>
            <a:noFill/>
          </a:ln>
        </p:spPr>
        <p:txBody>
          <a:bodyPr lIns="90000" rIns="90000" tIns="45000" bIns="45000">
            <a:noAutofit/>
          </a:bodyPr>
          <a:p>
            <a:pPr>
              <a:lnSpc>
                <a:spcPct val="90000"/>
              </a:lnSpc>
              <a:spcBef>
                <a:spcPts val="1001"/>
              </a:spcBef>
              <a:tabLst>
                <a:tab algn="l" pos="0"/>
              </a:tabLst>
            </a:pPr>
            <a:r>
              <a:rPr b="0" lang="en-US" sz="2800" spc="-1" strike="noStrike">
                <a:solidFill>
                  <a:srgbClr val="000000"/>
                </a:solidFill>
                <a:latin typeface="Lato"/>
                <a:ea typeface="Lato"/>
              </a:rPr>
              <a:t>c. Kết quả thử nghiệm xác định loại biển số</a:t>
            </a:r>
            <a:endParaRPr b="0" lang="en-US" sz="2800" spc="-1" strike="noStrike">
              <a:solidFill>
                <a:srgbClr val="000000"/>
              </a:solidFill>
              <a:latin typeface="Calibri"/>
            </a:endParaRPr>
          </a:p>
          <a:p>
            <a:pPr marL="228600" indent="-228240">
              <a:lnSpc>
                <a:spcPct val="90000"/>
              </a:lnSpc>
              <a:spcBef>
                <a:spcPts val="1001"/>
              </a:spcBef>
              <a:buClr>
                <a:srgbClr val="000000"/>
              </a:buClr>
              <a:buFont typeface="Arial"/>
              <a:buChar char="•"/>
              <a:tabLst>
                <a:tab algn="l" pos="0"/>
              </a:tabLst>
            </a:pPr>
            <a:r>
              <a:rPr b="0" lang="en-US" sz="2800" spc="-1" strike="noStrike">
                <a:solidFill>
                  <a:srgbClr val="000000"/>
                </a:solidFill>
                <a:latin typeface="Lato"/>
                <a:ea typeface="Lato"/>
              </a:rPr>
              <a:t>Cách 1: Sử dụng tỉ lệ dài / rộng</a:t>
            </a:r>
            <a:endParaRPr b="0" lang="en-US" sz="2800" spc="-1" strike="noStrike">
              <a:solidFill>
                <a:srgbClr val="000000"/>
              </a:solidFill>
              <a:latin typeface="Calibri"/>
            </a:endParaRPr>
          </a:p>
          <a:p>
            <a:pPr>
              <a:lnSpc>
                <a:spcPct val="90000"/>
              </a:lnSpc>
              <a:spcBef>
                <a:spcPts val="1001"/>
              </a:spcBef>
              <a:tabLst>
                <a:tab algn="l" pos="0"/>
              </a:tabLst>
            </a:pPr>
            <a:endParaRPr b="0" lang="en-US" sz="2800" spc="-1" strike="noStrike">
              <a:solidFill>
                <a:srgbClr val="000000"/>
              </a:solidFill>
              <a:latin typeface="Calibri"/>
            </a:endParaRPr>
          </a:p>
        </p:txBody>
      </p:sp>
      <p:sp>
        <p:nvSpPr>
          <p:cNvPr id="443" name="CustomShape 4"/>
          <p:cNvSpPr/>
          <p:nvPr/>
        </p:nvSpPr>
        <p:spPr>
          <a:xfrm flipH="1" flipV="1" rot="10800000">
            <a:off x="339120" y="2500560"/>
            <a:ext cx="4092840" cy="255924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Calibri"/>
              </a:rPr>
              <a:t>Tập Val:</a:t>
            </a:r>
            <a:endParaRPr b="0" lang="en-US" sz="1800" spc="-1" strike="noStrike">
              <a:latin typeface="Arial"/>
            </a:endParaRPr>
          </a:p>
          <a:p>
            <a:pPr>
              <a:lnSpc>
                <a:spcPct val="100000"/>
              </a:lnSpc>
            </a:pPr>
            <a:r>
              <a:rPr b="0" lang="en-US" sz="1800" spc="-1" strike="noStrike">
                <a:solidFill>
                  <a:srgbClr val="000000"/>
                </a:solidFill>
                <a:latin typeface="Calibri"/>
              </a:rPr>
              <a:t>Tổng số ảnh: 46</a:t>
            </a:r>
            <a:endParaRPr b="0" lang="en-US" sz="1800" spc="-1" strike="noStrike">
              <a:latin typeface="Arial"/>
            </a:endParaRPr>
          </a:p>
          <a:p>
            <a:pPr>
              <a:lnSpc>
                <a:spcPct val="100000"/>
              </a:lnSpc>
            </a:pPr>
            <a:r>
              <a:rPr b="0" lang="en-US" sz="1800" spc="-1" strike="noStrike">
                <a:solidFill>
                  <a:srgbClr val="000000"/>
                </a:solidFill>
                <a:latin typeface="Calibri"/>
              </a:rPr>
              <a:t>Số biển dài: 24</a:t>
            </a:r>
            <a:endParaRPr b="0" lang="en-US" sz="1800" spc="-1" strike="noStrike">
              <a:latin typeface="Arial"/>
            </a:endParaRPr>
          </a:p>
          <a:p>
            <a:pPr>
              <a:lnSpc>
                <a:spcPct val="100000"/>
              </a:lnSpc>
            </a:pPr>
            <a:r>
              <a:rPr b="0" lang="en-US" sz="1800" spc="-1" strike="noStrike">
                <a:solidFill>
                  <a:srgbClr val="000000"/>
                </a:solidFill>
                <a:latin typeface="Calibri"/>
              </a:rPr>
              <a:t>Số biển dài dự đoán đúng: 24</a:t>
            </a:r>
            <a:endParaRPr b="0" lang="en-US" sz="1800" spc="-1" strike="noStrike">
              <a:latin typeface="Arial"/>
            </a:endParaRPr>
          </a:p>
          <a:p>
            <a:pPr>
              <a:lnSpc>
                <a:spcPct val="100000"/>
              </a:lnSpc>
            </a:pPr>
            <a:r>
              <a:rPr b="0" lang="en-US" sz="1800" spc="-1" strike="noStrike">
                <a:solidFill>
                  <a:srgbClr val="000000"/>
                </a:solidFill>
                <a:latin typeface="Calibri"/>
              </a:rPr>
              <a:t>Số biển vuông: 22</a:t>
            </a:r>
            <a:endParaRPr b="0" lang="en-US" sz="1800" spc="-1" strike="noStrike">
              <a:latin typeface="Arial"/>
            </a:endParaRPr>
          </a:p>
          <a:p>
            <a:pPr>
              <a:lnSpc>
                <a:spcPct val="100000"/>
              </a:lnSpc>
            </a:pPr>
            <a:r>
              <a:rPr b="0" lang="en-US" sz="1800" spc="-1" strike="noStrike">
                <a:solidFill>
                  <a:srgbClr val="000000"/>
                </a:solidFill>
                <a:latin typeface="Calibri"/>
              </a:rPr>
              <a:t>Số biển vuông dự đoán đúng: 6</a:t>
            </a:r>
            <a:endParaRPr b="0" lang="en-US" sz="1800" spc="-1" strike="noStrike">
              <a:latin typeface="Arial"/>
            </a:endParaRPr>
          </a:p>
          <a:p>
            <a:pPr>
              <a:lnSpc>
                <a:spcPct val="100000"/>
              </a:lnSpc>
            </a:pPr>
            <a:r>
              <a:rPr b="0" lang="en-US" sz="1800" spc="-1" strike="noStrike">
                <a:solidFill>
                  <a:srgbClr val="000000"/>
                </a:solidFill>
                <a:latin typeface="Calibri"/>
              </a:rPr>
              <a:t>Tổng số biển dự đoán đúng: 30</a:t>
            </a:r>
            <a:endParaRPr b="0" lang="en-US" sz="1800" spc="-1" strike="noStrike">
              <a:latin typeface="Arial"/>
            </a:endParaRPr>
          </a:p>
          <a:p>
            <a:pPr>
              <a:lnSpc>
                <a:spcPct val="100000"/>
              </a:lnSpc>
            </a:pPr>
            <a:r>
              <a:rPr b="0" lang="en-US" sz="1800" spc="-1" strike="noStrike">
                <a:solidFill>
                  <a:srgbClr val="000000"/>
                </a:solidFill>
                <a:latin typeface="Calibri"/>
              </a:rPr>
              <a:t>Tỉ lệ dự đoán chính xác loại biển số: 65.2%</a:t>
            </a:r>
            <a:endParaRPr b="0" lang="en-US" sz="1800" spc="-1" strike="noStrike">
              <a:latin typeface="Arial"/>
            </a:endParaRPr>
          </a:p>
        </p:txBody>
      </p:sp>
      <p:pic>
        <p:nvPicPr>
          <p:cNvPr id="444" name="Picture 6" descr=""/>
          <p:cNvPicPr/>
          <p:nvPr/>
        </p:nvPicPr>
        <p:blipFill>
          <a:blip r:embed="rId1"/>
          <a:stretch/>
        </p:blipFill>
        <p:spPr>
          <a:xfrm>
            <a:off x="3872160" y="2334960"/>
            <a:ext cx="5052240" cy="3055320"/>
          </a:xfrm>
          <a:prstGeom prst="rect">
            <a:avLst/>
          </a:prstGeom>
          <a:ln>
            <a:noFill/>
          </a:ln>
        </p:spPr>
      </p:pic>
    </p:spTree>
  </p:cSld>
  <mc:AlternateContent>
    <mc:Choice Requires="p14">
      <p:transition spd="slow" p14:dur="2000"/>
    </mc:Choice>
    <mc:Fallback>
      <p:transition spd="slow"/>
    </mc:Fallback>
  </mc:AlternateContent>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5" name="TextShape 1"/>
          <p:cNvSpPr txBox="1"/>
          <p:nvPr/>
        </p:nvSpPr>
        <p:spPr>
          <a:xfrm>
            <a:off x="6867360" y="6572160"/>
            <a:ext cx="2057040" cy="364680"/>
          </a:xfrm>
          <a:prstGeom prst="rect">
            <a:avLst/>
          </a:prstGeom>
          <a:noFill/>
          <a:ln>
            <a:noFill/>
          </a:ln>
        </p:spPr>
        <p:txBody>
          <a:bodyPr lIns="90000" rIns="90000" tIns="45000" bIns="45000">
            <a:noAutofit/>
          </a:bodyPr>
          <a:p>
            <a:pPr algn="r">
              <a:lnSpc>
                <a:spcPct val="100000"/>
              </a:lnSpc>
            </a:pPr>
            <a:fld id="{D62A40A9-5BB1-45F3-B8FE-A566DD1A90CF}" type="slidenum">
              <a:rPr b="1" lang="en-US" sz="1200" spc="-1" strike="noStrike">
                <a:solidFill>
                  <a:srgbClr val="c00000"/>
                </a:solidFill>
                <a:latin typeface="Lato"/>
                <a:ea typeface="Lato"/>
              </a:rPr>
              <a:t>&lt;number&gt;</a:t>
            </a:fld>
            <a:endParaRPr b="0" lang="en-US" sz="1200" spc="-1" strike="noStrike">
              <a:latin typeface="Times New Roman"/>
            </a:endParaRPr>
          </a:p>
        </p:txBody>
      </p:sp>
      <p:sp>
        <p:nvSpPr>
          <p:cNvPr id="446" name="TextShape 2"/>
          <p:cNvSpPr txBox="1"/>
          <p:nvPr/>
        </p:nvSpPr>
        <p:spPr>
          <a:xfrm>
            <a:off x="235080" y="78480"/>
            <a:ext cx="8673480" cy="451440"/>
          </a:xfrm>
          <a:prstGeom prst="rect">
            <a:avLst/>
          </a:prstGeom>
          <a:noFill/>
          <a:ln>
            <a:noFill/>
          </a:ln>
        </p:spPr>
        <p:txBody>
          <a:bodyPr lIns="90000" rIns="90000" tIns="45000" bIns="45000">
            <a:noAutofit/>
          </a:bodyPr>
          <a:p>
            <a:pPr>
              <a:lnSpc>
                <a:spcPct val="90000"/>
              </a:lnSpc>
            </a:pPr>
            <a:r>
              <a:rPr b="1" lang="en-US" sz="2800" spc="-1" strike="noStrike">
                <a:solidFill>
                  <a:srgbClr val="ffffff"/>
                </a:solidFill>
                <a:latin typeface="Lato"/>
                <a:ea typeface="Lato"/>
              </a:rPr>
              <a:t>4. Kết quả thực nghiệm</a:t>
            </a:r>
            <a:endParaRPr b="0" lang="en-US" sz="2800" spc="-1" strike="noStrike">
              <a:solidFill>
                <a:srgbClr val="000000"/>
              </a:solidFill>
              <a:latin typeface="Calibri"/>
            </a:endParaRPr>
          </a:p>
        </p:txBody>
      </p:sp>
      <p:sp>
        <p:nvSpPr>
          <p:cNvPr id="447" name="TextShape 3"/>
          <p:cNvSpPr txBox="1"/>
          <p:nvPr/>
        </p:nvSpPr>
        <p:spPr>
          <a:xfrm>
            <a:off x="235080" y="841320"/>
            <a:ext cx="8673840" cy="5303160"/>
          </a:xfrm>
          <a:prstGeom prst="rect">
            <a:avLst/>
          </a:prstGeom>
          <a:noFill/>
          <a:ln>
            <a:noFill/>
          </a:ln>
        </p:spPr>
        <p:txBody>
          <a:bodyPr lIns="90000" rIns="90000" tIns="45000" bIns="45000">
            <a:noAutofit/>
          </a:bodyPr>
          <a:p>
            <a:pPr>
              <a:lnSpc>
                <a:spcPct val="90000"/>
              </a:lnSpc>
              <a:spcBef>
                <a:spcPts val="1001"/>
              </a:spcBef>
              <a:tabLst>
                <a:tab algn="l" pos="0"/>
              </a:tabLst>
            </a:pPr>
            <a:r>
              <a:rPr b="0" lang="en-US" sz="2800" spc="-1" strike="noStrike">
                <a:solidFill>
                  <a:srgbClr val="000000"/>
                </a:solidFill>
                <a:latin typeface="Lato"/>
                <a:ea typeface="Lato"/>
              </a:rPr>
              <a:t>c. Kết quả thử nghiệm xác định loại biển số</a:t>
            </a:r>
            <a:endParaRPr b="0" lang="en-US" sz="2800" spc="-1" strike="noStrike">
              <a:solidFill>
                <a:srgbClr val="000000"/>
              </a:solidFill>
              <a:latin typeface="Calibri"/>
            </a:endParaRPr>
          </a:p>
          <a:p>
            <a:pPr marL="228600" indent="-228240">
              <a:lnSpc>
                <a:spcPct val="90000"/>
              </a:lnSpc>
              <a:spcBef>
                <a:spcPts val="1001"/>
              </a:spcBef>
              <a:buClr>
                <a:srgbClr val="000000"/>
              </a:buClr>
              <a:buFont typeface="Arial"/>
              <a:buChar char="•"/>
              <a:tabLst>
                <a:tab algn="l" pos="0"/>
              </a:tabLst>
            </a:pPr>
            <a:r>
              <a:rPr b="0" lang="en-US" sz="2800" spc="-1" strike="noStrike">
                <a:solidFill>
                  <a:srgbClr val="000000"/>
                </a:solidFill>
                <a:latin typeface="Lato"/>
                <a:ea typeface="Lato"/>
              </a:rPr>
              <a:t>Cách 2: Thay đổi kiến trúc model</a:t>
            </a:r>
            <a:endParaRPr b="0" lang="en-US" sz="2800" spc="-1" strike="noStrike">
              <a:solidFill>
                <a:srgbClr val="000000"/>
              </a:solidFill>
              <a:latin typeface="Calibri"/>
            </a:endParaRPr>
          </a:p>
          <a:p>
            <a:pPr>
              <a:lnSpc>
                <a:spcPct val="90000"/>
              </a:lnSpc>
              <a:spcBef>
                <a:spcPts val="1001"/>
              </a:spcBef>
              <a:tabLst>
                <a:tab algn="l" pos="0"/>
              </a:tabLst>
            </a:pPr>
            <a:endParaRPr b="0" lang="en-US" sz="2800" spc="-1" strike="noStrike">
              <a:solidFill>
                <a:srgbClr val="000000"/>
              </a:solidFill>
              <a:latin typeface="Calibri"/>
            </a:endParaRPr>
          </a:p>
        </p:txBody>
      </p:sp>
      <p:pic>
        <p:nvPicPr>
          <p:cNvPr id="448" name="Picture 4" descr=""/>
          <p:cNvPicPr/>
          <p:nvPr/>
        </p:nvPicPr>
        <p:blipFill>
          <a:blip r:embed="rId1"/>
          <a:stretch/>
        </p:blipFill>
        <p:spPr>
          <a:xfrm>
            <a:off x="1289160" y="1906920"/>
            <a:ext cx="6852960" cy="4237200"/>
          </a:xfrm>
          <a:prstGeom prst="rect">
            <a:avLst/>
          </a:prstGeom>
          <a:ln>
            <a:noFill/>
          </a:ln>
        </p:spPr>
      </p:pic>
    </p:spTree>
  </p:cSld>
  <mc:AlternateContent>
    <mc:Choice Requires="p14">
      <p:transition spd="slow" p14:dur="2000"/>
    </mc:Choice>
    <mc:Fallback>
      <p:transition spd="slow"/>
    </mc:Fallback>
  </mc:AlternateContent>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9" name="TextShape 1"/>
          <p:cNvSpPr txBox="1"/>
          <p:nvPr/>
        </p:nvSpPr>
        <p:spPr>
          <a:xfrm>
            <a:off x="6867360" y="6572160"/>
            <a:ext cx="2057040" cy="364680"/>
          </a:xfrm>
          <a:prstGeom prst="rect">
            <a:avLst/>
          </a:prstGeom>
          <a:noFill/>
          <a:ln>
            <a:noFill/>
          </a:ln>
        </p:spPr>
        <p:txBody>
          <a:bodyPr lIns="90000" rIns="90000" tIns="45000" bIns="45000">
            <a:noAutofit/>
          </a:bodyPr>
          <a:p>
            <a:pPr algn="r">
              <a:lnSpc>
                <a:spcPct val="100000"/>
              </a:lnSpc>
            </a:pPr>
            <a:fld id="{712910BB-924C-421F-AD0A-343BAF11568E}" type="slidenum">
              <a:rPr b="1" lang="en-US" sz="1200" spc="-1" strike="noStrike">
                <a:solidFill>
                  <a:srgbClr val="c00000"/>
                </a:solidFill>
                <a:latin typeface="Lato"/>
                <a:ea typeface="Lato"/>
              </a:rPr>
              <a:t>&lt;number&gt;</a:t>
            </a:fld>
            <a:endParaRPr b="0" lang="en-US" sz="1200" spc="-1" strike="noStrike">
              <a:latin typeface="Times New Roman"/>
            </a:endParaRPr>
          </a:p>
        </p:txBody>
      </p:sp>
      <p:sp>
        <p:nvSpPr>
          <p:cNvPr id="450" name="TextShape 2"/>
          <p:cNvSpPr txBox="1"/>
          <p:nvPr/>
        </p:nvSpPr>
        <p:spPr>
          <a:xfrm>
            <a:off x="235080" y="78480"/>
            <a:ext cx="8673480" cy="451440"/>
          </a:xfrm>
          <a:prstGeom prst="rect">
            <a:avLst/>
          </a:prstGeom>
          <a:noFill/>
          <a:ln>
            <a:noFill/>
          </a:ln>
        </p:spPr>
        <p:txBody>
          <a:bodyPr lIns="90000" rIns="90000" tIns="45000" bIns="45000">
            <a:noAutofit/>
          </a:bodyPr>
          <a:p>
            <a:pPr>
              <a:lnSpc>
                <a:spcPct val="90000"/>
              </a:lnSpc>
            </a:pPr>
            <a:r>
              <a:rPr b="1" lang="en-US" sz="2800" spc="-1" strike="noStrike">
                <a:solidFill>
                  <a:srgbClr val="ffffff"/>
                </a:solidFill>
                <a:latin typeface="Lato"/>
                <a:ea typeface="Lato"/>
              </a:rPr>
              <a:t>4. Kết quả thực nghiệm</a:t>
            </a:r>
            <a:endParaRPr b="0" lang="en-US" sz="2800" spc="-1" strike="noStrike">
              <a:solidFill>
                <a:srgbClr val="000000"/>
              </a:solidFill>
              <a:latin typeface="Calibri"/>
            </a:endParaRPr>
          </a:p>
        </p:txBody>
      </p:sp>
      <p:sp>
        <p:nvSpPr>
          <p:cNvPr id="451" name="TextShape 3"/>
          <p:cNvSpPr txBox="1"/>
          <p:nvPr/>
        </p:nvSpPr>
        <p:spPr>
          <a:xfrm>
            <a:off x="235080" y="841320"/>
            <a:ext cx="8673840" cy="5303160"/>
          </a:xfrm>
          <a:prstGeom prst="rect">
            <a:avLst/>
          </a:prstGeom>
          <a:noFill/>
          <a:ln>
            <a:noFill/>
          </a:ln>
        </p:spPr>
        <p:txBody>
          <a:bodyPr lIns="90000" rIns="90000" tIns="45000" bIns="45000">
            <a:noAutofit/>
          </a:bodyPr>
          <a:p>
            <a:pPr>
              <a:lnSpc>
                <a:spcPct val="90000"/>
              </a:lnSpc>
              <a:spcBef>
                <a:spcPts val="1001"/>
              </a:spcBef>
              <a:tabLst>
                <a:tab algn="l" pos="0"/>
              </a:tabLst>
            </a:pPr>
            <a:r>
              <a:rPr b="0" lang="en-US" sz="2800" spc="-1" strike="noStrike">
                <a:solidFill>
                  <a:srgbClr val="000000"/>
                </a:solidFill>
                <a:latin typeface="Lato"/>
                <a:ea typeface="Lato"/>
              </a:rPr>
              <a:t>c. Kết quả thử nghiệm xác định loại biển số</a:t>
            </a:r>
            <a:endParaRPr b="0" lang="en-US" sz="2800" spc="-1" strike="noStrike">
              <a:solidFill>
                <a:srgbClr val="000000"/>
              </a:solidFill>
              <a:latin typeface="Calibri"/>
            </a:endParaRPr>
          </a:p>
          <a:p>
            <a:pPr marL="228600" indent="-228240">
              <a:lnSpc>
                <a:spcPct val="90000"/>
              </a:lnSpc>
              <a:spcBef>
                <a:spcPts val="1001"/>
              </a:spcBef>
              <a:buClr>
                <a:srgbClr val="000000"/>
              </a:buClr>
              <a:buFont typeface="Arial"/>
              <a:buChar char="•"/>
              <a:tabLst>
                <a:tab algn="l" pos="0"/>
              </a:tabLst>
            </a:pPr>
            <a:r>
              <a:rPr b="0" lang="en-US" sz="2800" spc="-1" strike="noStrike">
                <a:solidFill>
                  <a:srgbClr val="000000"/>
                </a:solidFill>
                <a:latin typeface="Lato"/>
                <a:ea typeface="Lato"/>
              </a:rPr>
              <a:t>Cách 2: Thay đổi kiến trúc model</a:t>
            </a:r>
            <a:endParaRPr b="0" lang="en-US" sz="2800" spc="-1" strike="noStrike">
              <a:solidFill>
                <a:srgbClr val="000000"/>
              </a:solidFill>
              <a:latin typeface="Calibri"/>
            </a:endParaRPr>
          </a:p>
          <a:p>
            <a:pPr>
              <a:lnSpc>
                <a:spcPct val="90000"/>
              </a:lnSpc>
              <a:spcBef>
                <a:spcPts val="1001"/>
              </a:spcBef>
              <a:tabLst>
                <a:tab algn="l" pos="0"/>
              </a:tabLst>
            </a:pPr>
            <a:endParaRPr b="0" lang="en-US" sz="2800" spc="-1" strike="noStrike">
              <a:solidFill>
                <a:srgbClr val="000000"/>
              </a:solidFill>
              <a:latin typeface="Calibri"/>
            </a:endParaRPr>
          </a:p>
        </p:txBody>
      </p:sp>
      <p:sp>
        <p:nvSpPr>
          <p:cNvPr id="452" name="CustomShape 4"/>
          <p:cNvSpPr/>
          <p:nvPr/>
        </p:nvSpPr>
        <p:spPr>
          <a:xfrm flipH="1" flipV="1" rot="10800000">
            <a:off x="339120" y="2361960"/>
            <a:ext cx="4092840" cy="28335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Calibri"/>
              </a:rPr>
              <a:t>Tập Test:</a:t>
            </a:r>
            <a:endParaRPr b="0" lang="en-US" sz="1800" spc="-1" strike="noStrike">
              <a:latin typeface="Arial"/>
            </a:endParaRPr>
          </a:p>
          <a:p>
            <a:pPr>
              <a:lnSpc>
                <a:spcPct val="100000"/>
              </a:lnSpc>
            </a:pPr>
            <a:endParaRPr b="0" lang="en-US" sz="1800" spc="-1" strike="noStrike">
              <a:latin typeface="Arial"/>
            </a:endParaRPr>
          </a:p>
          <a:p>
            <a:pPr>
              <a:lnSpc>
                <a:spcPct val="100000"/>
              </a:lnSpc>
            </a:pPr>
            <a:r>
              <a:rPr b="0" lang="en-US" sz="1800" spc="-1" strike="noStrike">
                <a:solidFill>
                  <a:srgbClr val="000000"/>
                </a:solidFill>
                <a:latin typeface="Calibri"/>
              </a:rPr>
              <a:t>Tổng số ảnh: 146</a:t>
            </a:r>
            <a:endParaRPr b="0" lang="en-US" sz="1800" spc="-1" strike="noStrike">
              <a:latin typeface="Arial"/>
            </a:endParaRPr>
          </a:p>
          <a:p>
            <a:pPr>
              <a:lnSpc>
                <a:spcPct val="100000"/>
              </a:lnSpc>
            </a:pPr>
            <a:r>
              <a:rPr b="0" lang="en-US" sz="1800" spc="-1" strike="noStrike">
                <a:solidFill>
                  <a:srgbClr val="000000"/>
                </a:solidFill>
                <a:latin typeface="Calibri"/>
              </a:rPr>
              <a:t>Số biển dài: 97</a:t>
            </a:r>
            <a:endParaRPr b="0" lang="en-US" sz="1800" spc="-1" strike="noStrike">
              <a:latin typeface="Arial"/>
            </a:endParaRPr>
          </a:p>
          <a:p>
            <a:pPr>
              <a:lnSpc>
                <a:spcPct val="100000"/>
              </a:lnSpc>
            </a:pPr>
            <a:r>
              <a:rPr b="0" lang="en-US" sz="1800" spc="-1" strike="noStrike">
                <a:solidFill>
                  <a:srgbClr val="000000"/>
                </a:solidFill>
                <a:latin typeface="Calibri"/>
              </a:rPr>
              <a:t>Số biển dài dự đoán đúng: 95</a:t>
            </a:r>
            <a:endParaRPr b="0" lang="en-US" sz="1800" spc="-1" strike="noStrike">
              <a:latin typeface="Arial"/>
            </a:endParaRPr>
          </a:p>
          <a:p>
            <a:pPr>
              <a:lnSpc>
                <a:spcPct val="100000"/>
              </a:lnSpc>
            </a:pPr>
            <a:r>
              <a:rPr b="0" lang="en-US" sz="1800" spc="-1" strike="noStrike">
                <a:solidFill>
                  <a:srgbClr val="000000"/>
                </a:solidFill>
                <a:latin typeface="Calibri"/>
              </a:rPr>
              <a:t>Số biển vuông: 49</a:t>
            </a:r>
            <a:endParaRPr b="0" lang="en-US" sz="1800" spc="-1" strike="noStrike">
              <a:latin typeface="Arial"/>
            </a:endParaRPr>
          </a:p>
          <a:p>
            <a:pPr>
              <a:lnSpc>
                <a:spcPct val="100000"/>
              </a:lnSpc>
            </a:pPr>
            <a:r>
              <a:rPr b="0" lang="en-US" sz="1800" spc="-1" strike="noStrike">
                <a:solidFill>
                  <a:srgbClr val="000000"/>
                </a:solidFill>
                <a:latin typeface="Calibri"/>
              </a:rPr>
              <a:t>Số biển vuông dự đoán đúng: 49</a:t>
            </a:r>
            <a:endParaRPr b="0" lang="en-US" sz="1800" spc="-1" strike="noStrike">
              <a:latin typeface="Arial"/>
            </a:endParaRPr>
          </a:p>
          <a:p>
            <a:pPr>
              <a:lnSpc>
                <a:spcPct val="100000"/>
              </a:lnSpc>
            </a:pPr>
            <a:r>
              <a:rPr b="0" lang="en-US" sz="1800" spc="-1" strike="noStrike">
                <a:solidFill>
                  <a:srgbClr val="000000"/>
                </a:solidFill>
                <a:latin typeface="Calibri"/>
              </a:rPr>
              <a:t>Tổng số biển dự đoán đúng: 144</a:t>
            </a:r>
            <a:endParaRPr b="0" lang="en-US" sz="1800" spc="-1" strike="noStrike">
              <a:latin typeface="Arial"/>
            </a:endParaRPr>
          </a:p>
          <a:p>
            <a:pPr>
              <a:lnSpc>
                <a:spcPct val="100000"/>
              </a:lnSpc>
            </a:pPr>
            <a:r>
              <a:rPr b="0" lang="en-US" sz="1800" spc="-1" strike="noStrike">
                <a:solidFill>
                  <a:srgbClr val="000000"/>
                </a:solidFill>
                <a:latin typeface="Calibri"/>
              </a:rPr>
              <a:t>Tỉ lệ dự đoán chính xác loại biển số: 98.6%</a:t>
            </a:r>
            <a:endParaRPr b="0" lang="en-US" sz="1800" spc="-1" strike="noStrike">
              <a:latin typeface="Arial"/>
            </a:endParaRPr>
          </a:p>
        </p:txBody>
      </p:sp>
      <p:pic>
        <p:nvPicPr>
          <p:cNvPr id="453" name="Picture 4" descr=""/>
          <p:cNvPicPr/>
          <p:nvPr/>
        </p:nvPicPr>
        <p:blipFill>
          <a:blip r:embed="rId1"/>
          <a:stretch/>
        </p:blipFill>
        <p:spPr>
          <a:xfrm>
            <a:off x="3999960" y="2177280"/>
            <a:ext cx="5013720" cy="3519000"/>
          </a:xfrm>
          <a:prstGeom prst="rect">
            <a:avLst/>
          </a:prstGeom>
          <a:ln>
            <a:noFill/>
          </a:ln>
        </p:spPr>
      </p:pic>
    </p:spTree>
  </p:cSld>
  <mc:AlternateContent>
    <mc:Choice Requires="p14">
      <p:transition spd="slow" p14:dur="2000"/>
    </mc:Choice>
    <mc:Fallback>
      <p:transition spd="slow"/>
    </mc:Fallback>
  </mc:AlternateContent>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4" name="TextShape 1"/>
          <p:cNvSpPr txBox="1"/>
          <p:nvPr/>
        </p:nvSpPr>
        <p:spPr>
          <a:xfrm>
            <a:off x="6867360" y="6572160"/>
            <a:ext cx="2057040" cy="364680"/>
          </a:xfrm>
          <a:prstGeom prst="rect">
            <a:avLst/>
          </a:prstGeom>
          <a:noFill/>
          <a:ln>
            <a:noFill/>
          </a:ln>
        </p:spPr>
        <p:txBody>
          <a:bodyPr lIns="90000" rIns="90000" tIns="45000" bIns="45000">
            <a:noAutofit/>
          </a:bodyPr>
          <a:p>
            <a:pPr algn="r">
              <a:lnSpc>
                <a:spcPct val="100000"/>
              </a:lnSpc>
            </a:pPr>
            <a:fld id="{087E5182-207C-4796-8668-6B4155B3CA1A}" type="slidenum">
              <a:rPr b="1" lang="en-US" sz="1200" spc="-1" strike="noStrike">
                <a:solidFill>
                  <a:srgbClr val="c00000"/>
                </a:solidFill>
                <a:latin typeface="Lato"/>
                <a:ea typeface="Lato"/>
              </a:rPr>
              <a:t>&lt;number&gt;</a:t>
            </a:fld>
            <a:endParaRPr b="0" lang="en-US" sz="1200" spc="-1" strike="noStrike">
              <a:latin typeface="Times New Roman"/>
            </a:endParaRPr>
          </a:p>
        </p:txBody>
      </p:sp>
      <p:sp>
        <p:nvSpPr>
          <p:cNvPr id="455" name="TextShape 2"/>
          <p:cNvSpPr txBox="1"/>
          <p:nvPr/>
        </p:nvSpPr>
        <p:spPr>
          <a:xfrm>
            <a:off x="235080" y="78480"/>
            <a:ext cx="8673480" cy="451440"/>
          </a:xfrm>
          <a:prstGeom prst="rect">
            <a:avLst/>
          </a:prstGeom>
          <a:noFill/>
          <a:ln>
            <a:noFill/>
          </a:ln>
        </p:spPr>
        <p:txBody>
          <a:bodyPr lIns="90000" rIns="90000" tIns="45000" bIns="45000">
            <a:noAutofit/>
          </a:bodyPr>
          <a:p>
            <a:pPr>
              <a:lnSpc>
                <a:spcPct val="90000"/>
              </a:lnSpc>
            </a:pPr>
            <a:r>
              <a:rPr b="1" lang="en-US" sz="2800" spc="-1" strike="noStrike">
                <a:solidFill>
                  <a:srgbClr val="ffffff"/>
                </a:solidFill>
                <a:latin typeface="Lato"/>
                <a:ea typeface="Lato"/>
              </a:rPr>
              <a:t>4. Kết quả thực nghiệm</a:t>
            </a:r>
            <a:endParaRPr b="0" lang="en-US" sz="2800" spc="-1" strike="noStrike">
              <a:solidFill>
                <a:srgbClr val="000000"/>
              </a:solidFill>
              <a:latin typeface="Calibri"/>
            </a:endParaRPr>
          </a:p>
        </p:txBody>
      </p:sp>
      <p:sp>
        <p:nvSpPr>
          <p:cNvPr id="456" name="TextShape 3"/>
          <p:cNvSpPr txBox="1"/>
          <p:nvPr/>
        </p:nvSpPr>
        <p:spPr>
          <a:xfrm>
            <a:off x="235080" y="841320"/>
            <a:ext cx="8673840" cy="5303160"/>
          </a:xfrm>
          <a:prstGeom prst="rect">
            <a:avLst/>
          </a:prstGeom>
          <a:noFill/>
          <a:ln>
            <a:noFill/>
          </a:ln>
        </p:spPr>
        <p:txBody>
          <a:bodyPr lIns="90000" rIns="90000" tIns="45000" bIns="45000">
            <a:noAutofit/>
          </a:bodyPr>
          <a:p>
            <a:pPr>
              <a:lnSpc>
                <a:spcPct val="90000"/>
              </a:lnSpc>
              <a:spcBef>
                <a:spcPts val="1001"/>
              </a:spcBef>
              <a:tabLst>
                <a:tab algn="l" pos="0"/>
              </a:tabLst>
            </a:pPr>
            <a:r>
              <a:rPr b="0" lang="en-US" sz="2800" spc="-1" strike="noStrike">
                <a:solidFill>
                  <a:srgbClr val="000000"/>
                </a:solidFill>
                <a:latin typeface="Lato"/>
                <a:ea typeface="Lato"/>
              </a:rPr>
              <a:t>c. Kết quả thử nghiệm xác định loại biển số</a:t>
            </a:r>
            <a:endParaRPr b="0" lang="en-US" sz="2800" spc="-1" strike="noStrike">
              <a:solidFill>
                <a:srgbClr val="000000"/>
              </a:solidFill>
              <a:latin typeface="Calibri"/>
            </a:endParaRPr>
          </a:p>
          <a:p>
            <a:pPr marL="228600" indent="-228240">
              <a:lnSpc>
                <a:spcPct val="90000"/>
              </a:lnSpc>
              <a:spcBef>
                <a:spcPts val="1001"/>
              </a:spcBef>
              <a:buClr>
                <a:srgbClr val="000000"/>
              </a:buClr>
              <a:buFont typeface="Arial"/>
              <a:buChar char="•"/>
              <a:tabLst>
                <a:tab algn="l" pos="0"/>
              </a:tabLst>
            </a:pPr>
            <a:r>
              <a:rPr b="0" lang="en-US" sz="2800" spc="-1" strike="noStrike">
                <a:solidFill>
                  <a:srgbClr val="000000"/>
                </a:solidFill>
                <a:latin typeface="Lato"/>
                <a:ea typeface="Lato"/>
              </a:rPr>
              <a:t>Cách 2: Thay đổi kiến trúc model</a:t>
            </a:r>
            <a:endParaRPr b="0" lang="en-US" sz="2800" spc="-1" strike="noStrike">
              <a:solidFill>
                <a:srgbClr val="000000"/>
              </a:solidFill>
              <a:latin typeface="Calibri"/>
            </a:endParaRPr>
          </a:p>
          <a:p>
            <a:pPr>
              <a:lnSpc>
                <a:spcPct val="90000"/>
              </a:lnSpc>
              <a:spcBef>
                <a:spcPts val="1001"/>
              </a:spcBef>
              <a:tabLst>
                <a:tab algn="l" pos="0"/>
              </a:tabLst>
            </a:pPr>
            <a:endParaRPr b="0" lang="en-US" sz="2800" spc="-1" strike="noStrike">
              <a:solidFill>
                <a:srgbClr val="000000"/>
              </a:solidFill>
              <a:latin typeface="Calibri"/>
            </a:endParaRPr>
          </a:p>
        </p:txBody>
      </p:sp>
      <p:sp>
        <p:nvSpPr>
          <p:cNvPr id="457" name="CustomShape 4"/>
          <p:cNvSpPr/>
          <p:nvPr/>
        </p:nvSpPr>
        <p:spPr>
          <a:xfrm flipH="1" flipV="1" rot="10800000">
            <a:off x="339120" y="2361960"/>
            <a:ext cx="4092840" cy="28335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Calibri"/>
              </a:rPr>
              <a:t>Tập Val:</a:t>
            </a:r>
            <a:endParaRPr b="0" lang="en-US" sz="1800" spc="-1" strike="noStrike">
              <a:latin typeface="Arial"/>
            </a:endParaRPr>
          </a:p>
          <a:p>
            <a:pPr>
              <a:lnSpc>
                <a:spcPct val="100000"/>
              </a:lnSpc>
            </a:pPr>
            <a:endParaRPr b="0" lang="en-US" sz="1800" spc="-1" strike="noStrike">
              <a:latin typeface="Arial"/>
            </a:endParaRPr>
          </a:p>
          <a:p>
            <a:pPr>
              <a:lnSpc>
                <a:spcPct val="100000"/>
              </a:lnSpc>
            </a:pPr>
            <a:r>
              <a:rPr b="0" lang="en-US" sz="1800" spc="-1" strike="noStrike">
                <a:solidFill>
                  <a:srgbClr val="000000"/>
                </a:solidFill>
                <a:latin typeface="Calibri"/>
              </a:rPr>
              <a:t>Tổng số ảnh: 56</a:t>
            </a:r>
            <a:endParaRPr b="0" lang="en-US" sz="1800" spc="-1" strike="noStrike">
              <a:latin typeface="Arial"/>
            </a:endParaRPr>
          </a:p>
          <a:p>
            <a:pPr>
              <a:lnSpc>
                <a:spcPct val="100000"/>
              </a:lnSpc>
            </a:pPr>
            <a:r>
              <a:rPr b="0" lang="en-US" sz="1800" spc="-1" strike="noStrike">
                <a:solidFill>
                  <a:srgbClr val="000000"/>
                </a:solidFill>
                <a:latin typeface="Calibri"/>
              </a:rPr>
              <a:t>Số biển dài: 29</a:t>
            </a:r>
            <a:endParaRPr b="0" lang="en-US" sz="1800" spc="-1" strike="noStrike">
              <a:latin typeface="Arial"/>
            </a:endParaRPr>
          </a:p>
          <a:p>
            <a:pPr>
              <a:lnSpc>
                <a:spcPct val="100000"/>
              </a:lnSpc>
            </a:pPr>
            <a:r>
              <a:rPr b="0" lang="en-US" sz="1800" spc="-1" strike="noStrike">
                <a:solidFill>
                  <a:srgbClr val="000000"/>
                </a:solidFill>
                <a:latin typeface="Calibri"/>
              </a:rPr>
              <a:t>Số biển dài dự đoán đúng: 21</a:t>
            </a:r>
            <a:endParaRPr b="0" lang="en-US" sz="1800" spc="-1" strike="noStrike">
              <a:latin typeface="Arial"/>
            </a:endParaRPr>
          </a:p>
          <a:p>
            <a:pPr>
              <a:lnSpc>
                <a:spcPct val="100000"/>
              </a:lnSpc>
            </a:pPr>
            <a:r>
              <a:rPr b="0" lang="en-US" sz="1800" spc="-1" strike="noStrike">
                <a:solidFill>
                  <a:srgbClr val="000000"/>
                </a:solidFill>
                <a:latin typeface="Calibri"/>
              </a:rPr>
              <a:t>Số biển vuông: 27</a:t>
            </a:r>
            <a:endParaRPr b="0" lang="en-US" sz="1800" spc="-1" strike="noStrike">
              <a:latin typeface="Arial"/>
            </a:endParaRPr>
          </a:p>
          <a:p>
            <a:pPr>
              <a:lnSpc>
                <a:spcPct val="100000"/>
              </a:lnSpc>
            </a:pPr>
            <a:r>
              <a:rPr b="0" lang="en-US" sz="1800" spc="-1" strike="noStrike">
                <a:solidFill>
                  <a:srgbClr val="000000"/>
                </a:solidFill>
                <a:latin typeface="Calibri"/>
              </a:rPr>
              <a:t>Số biển vuông dự đoán đúng: 25</a:t>
            </a:r>
            <a:endParaRPr b="0" lang="en-US" sz="1800" spc="-1" strike="noStrike">
              <a:latin typeface="Arial"/>
            </a:endParaRPr>
          </a:p>
          <a:p>
            <a:pPr>
              <a:lnSpc>
                <a:spcPct val="100000"/>
              </a:lnSpc>
            </a:pPr>
            <a:r>
              <a:rPr b="0" lang="en-US" sz="1800" spc="-1" strike="noStrike">
                <a:solidFill>
                  <a:srgbClr val="000000"/>
                </a:solidFill>
                <a:latin typeface="Calibri"/>
              </a:rPr>
              <a:t>Tổng số biển dự đoán đúng: 46</a:t>
            </a:r>
            <a:endParaRPr b="0" lang="en-US" sz="1800" spc="-1" strike="noStrike">
              <a:latin typeface="Arial"/>
            </a:endParaRPr>
          </a:p>
          <a:p>
            <a:pPr>
              <a:lnSpc>
                <a:spcPct val="100000"/>
              </a:lnSpc>
            </a:pPr>
            <a:r>
              <a:rPr b="0" lang="en-US" sz="1800" spc="-1" strike="noStrike">
                <a:solidFill>
                  <a:srgbClr val="000000"/>
                </a:solidFill>
                <a:latin typeface="Calibri"/>
              </a:rPr>
              <a:t>Tỉ lệ dự đoán chính xác loại biển số: 82.1%</a:t>
            </a:r>
            <a:endParaRPr b="0" lang="en-US" sz="1800" spc="-1" strike="noStrike">
              <a:latin typeface="Arial"/>
            </a:endParaRPr>
          </a:p>
        </p:txBody>
      </p:sp>
      <p:pic>
        <p:nvPicPr>
          <p:cNvPr id="458" name="Picture 7" descr=""/>
          <p:cNvPicPr/>
          <p:nvPr/>
        </p:nvPicPr>
        <p:blipFill>
          <a:blip r:embed="rId1"/>
          <a:stretch/>
        </p:blipFill>
        <p:spPr>
          <a:xfrm>
            <a:off x="3863520" y="2220840"/>
            <a:ext cx="5149800" cy="3379680"/>
          </a:xfrm>
          <a:prstGeom prst="rect">
            <a:avLst/>
          </a:prstGeom>
          <a:ln>
            <a:noFill/>
          </a:ln>
        </p:spPr>
      </p:pic>
    </p:spTree>
  </p:cSld>
  <mc:AlternateContent>
    <mc:Choice Requires="p14">
      <p:transition spd="slow" p14:dur="2000"/>
    </mc:Choice>
    <mc:Fallback>
      <p:transition spd="slow"/>
    </mc:Fallback>
  </mc:AlternateContent>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9" name="TextShape 1"/>
          <p:cNvSpPr txBox="1"/>
          <p:nvPr/>
        </p:nvSpPr>
        <p:spPr>
          <a:xfrm>
            <a:off x="6867360" y="6572160"/>
            <a:ext cx="2057040" cy="364680"/>
          </a:xfrm>
          <a:prstGeom prst="rect">
            <a:avLst/>
          </a:prstGeom>
          <a:noFill/>
          <a:ln>
            <a:noFill/>
          </a:ln>
        </p:spPr>
        <p:txBody>
          <a:bodyPr lIns="90000" rIns="90000" tIns="45000" bIns="45000">
            <a:noAutofit/>
          </a:bodyPr>
          <a:p>
            <a:pPr algn="r">
              <a:lnSpc>
                <a:spcPct val="100000"/>
              </a:lnSpc>
            </a:pPr>
            <a:fld id="{691A9C57-BFEC-41DB-8094-DFDDAF0DD91B}" type="slidenum">
              <a:rPr b="1" lang="en-US" sz="1200" spc="-1" strike="noStrike">
                <a:solidFill>
                  <a:srgbClr val="c00000"/>
                </a:solidFill>
                <a:latin typeface="Lato"/>
                <a:ea typeface="Lato"/>
              </a:rPr>
              <a:t>&lt;number&gt;</a:t>
            </a:fld>
            <a:endParaRPr b="0" lang="en-US" sz="1200" spc="-1" strike="noStrike">
              <a:latin typeface="Times New Roman"/>
            </a:endParaRPr>
          </a:p>
        </p:txBody>
      </p:sp>
      <p:sp>
        <p:nvSpPr>
          <p:cNvPr id="460" name="CustomShape 2"/>
          <p:cNvSpPr/>
          <p:nvPr/>
        </p:nvSpPr>
        <p:spPr>
          <a:xfrm>
            <a:off x="4181040" y="3021840"/>
            <a:ext cx="4197600" cy="813600"/>
          </a:xfrm>
          <a:prstGeom prst="rect">
            <a:avLst/>
          </a:prstGeom>
          <a:noFill/>
          <a:ln>
            <a:noFill/>
          </a:ln>
        </p:spPr>
        <p:style>
          <a:lnRef idx="0"/>
          <a:fillRef idx="0"/>
          <a:effectRef idx="0"/>
          <a:fontRef idx="minor"/>
        </p:style>
        <p:txBody>
          <a:bodyPr lIns="90000" rIns="90000" tIns="45000" bIns="45000">
            <a:noAutofit/>
          </a:bodyPr>
          <a:p>
            <a:pPr>
              <a:lnSpc>
                <a:spcPct val="90000"/>
              </a:lnSpc>
            </a:pPr>
            <a:r>
              <a:rPr b="1" lang="en-US" sz="4800" spc="-1" strike="noStrike">
                <a:solidFill>
                  <a:srgbClr val="c00000"/>
                </a:solidFill>
                <a:latin typeface="Lato"/>
                <a:ea typeface="Lato"/>
              </a:rPr>
              <a:t>THANK YOU !</a:t>
            </a:r>
            <a:endParaRPr b="0" lang="en-US" sz="4800" spc="-1" strike="noStrike">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7" name="TextShape 1"/>
          <p:cNvSpPr txBox="1"/>
          <p:nvPr/>
        </p:nvSpPr>
        <p:spPr>
          <a:xfrm>
            <a:off x="6867360" y="6572160"/>
            <a:ext cx="2057040" cy="364680"/>
          </a:xfrm>
          <a:prstGeom prst="rect">
            <a:avLst/>
          </a:prstGeom>
          <a:noFill/>
          <a:ln>
            <a:noFill/>
          </a:ln>
        </p:spPr>
        <p:txBody>
          <a:bodyPr lIns="90000" rIns="90000" tIns="45000" bIns="45000">
            <a:noAutofit/>
          </a:bodyPr>
          <a:p>
            <a:pPr algn="r">
              <a:lnSpc>
                <a:spcPct val="100000"/>
              </a:lnSpc>
            </a:pPr>
            <a:fld id="{B889D9C2-B834-4889-8B8C-39D52FC73118}" type="slidenum">
              <a:rPr b="1" lang="en-US" sz="1200" spc="-1" strike="noStrike">
                <a:solidFill>
                  <a:srgbClr val="c00000"/>
                </a:solidFill>
                <a:latin typeface="Lato"/>
                <a:ea typeface="Lato"/>
              </a:rPr>
              <a:t>&lt;number&gt;</a:t>
            </a:fld>
            <a:endParaRPr b="0" lang="en-US" sz="1200" spc="-1" strike="noStrike">
              <a:latin typeface="Times New Roman"/>
            </a:endParaRPr>
          </a:p>
        </p:txBody>
      </p:sp>
      <p:sp>
        <p:nvSpPr>
          <p:cNvPr id="288" name="TextShape 2"/>
          <p:cNvSpPr txBox="1"/>
          <p:nvPr/>
        </p:nvSpPr>
        <p:spPr>
          <a:xfrm>
            <a:off x="235080" y="78480"/>
            <a:ext cx="8673480" cy="451440"/>
          </a:xfrm>
          <a:prstGeom prst="rect">
            <a:avLst/>
          </a:prstGeom>
          <a:noFill/>
          <a:ln>
            <a:noFill/>
          </a:ln>
        </p:spPr>
        <p:txBody>
          <a:bodyPr lIns="90000" rIns="90000" tIns="45000" bIns="45000">
            <a:noAutofit/>
          </a:bodyPr>
          <a:p>
            <a:pPr>
              <a:lnSpc>
                <a:spcPct val="90000"/>
              </a:lnSpc>
            </a:pPr>
            <a:r>
              <a:rPr b="1" lang="en-US" sz="2800" spc="-1" strike="noStrike">
                <a:solidFill>
                  <a:srgbClr val="ffffff"/>
                </a:solidFill>
                <a:latin typeface="Lato"/>
                <a:ea typeface="Lato"/>
              </a:rPr>
              <a:t>1. Giới thiệu bài toán</a:t>
            </a:r>
            <a:endParaRPr b="0" lang="en-US" sz="2800" spc="-1" strike="noStrike">
              <a:solidFill>
                <a:srgbClr val="000000"/>
              </a:solidFill>
              <a:latin typeface="Calibri"/>
            </a:endParaRPr>
          </a:p>
        </p:txBody>
      </p:sp>
      <p:sp>
        <p:nvSpPr>
          <p:cNvPr id="289" name="TextShape 3"/>
          <p:cNvSpPr txBox="1"/>
          <p:nvPr/>
        </p:nvSpPr>
        <p:spPr>
          <a:xfrm>
            <a:off x="235080" y="841320"/>
            <a:ext cx="8673840" cy="5303160"/>
          </a:xfrm>
          <a:prstGeom prst="rect">
            <a:avLst/>
          </a:prstGeom>
          <a:noFill/>
          <a:ln>
            <a:noFill/>
          </a:ln>
        </p:spPr>
        <p:txBody>
          <a:bodyPr lIns="90000" rIns="90000" tIns="45000" bIns="45000">
            <a:noAutofit/>
          </a:bodyPr>
          <a:p>
            <a:pPr marL="228600" indent="-228240">
              <a:lnSpc>
                <a:spcPct val="90000"/>
              </a:lnSpc>
              <a:spcBef>
                <a:spcPts val="1001"/>
              </a:spcBef>
              <a:buClr>
                <a:srgbClr val="000000"/>
              </a:buClr>
              <a:buFont typeface="Arial"/>
              <a:buChar char="•"/>
            </a:pPr>
            <a:r>
              <a:rPr b="0" lang="en-US" sz="2800" spc="-1" strike="noStrike">
                <a:solidFill>
                  <a:srgbClr val="000000"/>
                </a:solidFill>
                <a:latin typeface="Lato"/>
                <a:ea typeface="Lato"/>
              </a:rPr>
              <a:t>Tên bài toán: Phát hiện vùng chứa biển số xe với đa dạng bối cảnh và góc chụp bằng model WPOD-NET.</a:t>
            </a:r>
            <a:endParaRPr b="0" lang="en-US" sz="28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800" spc="-1" strike="noStrike">
                <a:solidFill>
                  <a:srgbClr val="000000"/>
                </a:solidFill>
                <a:latin typeface="Lato"/>
                <a:ea typeface="Lato"/>
              </a:rPr>
              <a:t>Mục tiêu bài toán: Trích xuất được vùng chứa biển số của phương tiện có trong bức ảnh đầu vào.</a:t>
            </a:r>
            <a:endParaRPr b="0" lang="en-US" sz="28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800" spc="-1" strike="noStrike">
                <a:solidFill>
                  <a:srgbClr val="000000"/>
                </a:solidFill>
                <a:latin typeface="Lato"/>
                <a:ea typeface="Lato"/>
              </a:rPr>
              <a:t>Ứng dụng của bài toán: </a:t>
            </a:r>
            <a:endParaRPr b="0" lang="en-US" sz="2800" spc="-1" strike="noStrike">
              <a:solidFill>
                <a:srgbClr val="000000"/>
              </a:solidFill>
              <a:latin typeface="Calibri"/>
            </a:endParaRPr>
          </a:p>
          <a:p>
            <a:pPr lvl="1" marL="685800" indent="-228240">
              <a:lnSpc>
                <a:spcPct val="90000"/>
              </a:lnSpc>
              <a:spcBef>
                <a:spcPts val="499"/>
              </a:spcBef>
              <a:buClr>
                <a:srgbClr val="000000"/>
              </a:buClr>
              <a:buFont typeface="Arial"/>
              <a:buChar char="•"/>
            </a:pPr>
            <a:r>
              <a:rPr b="0" lang="en-US" sz="2400" spc="-1" strike="noStrike">
                <a:solidFill>
                  <a:srgbClr val="000000"/>
                </a:solidFill>
                <a:latin typeface="Lato"/>
                <a:ea typeface="Lato"/>
              </a:rPr>
              <a:t>Nhận diện xe bị mất trộm</a:t>
            </a:r>
            <a:endParaRPr b="0" lang="en-US" sz="2400" spc="-1" strike="noStrike">
              <a:solidFill>
                <a:srgbClr val="000000"/>
              </a:solidFill>
              <a:latin typeface="Calibri"/>
            </a:endParaRPr>
          </a:p>
          <a:p>
            <a:pPr lvl="1" marL="685800" indent="-228240">
              <a:lnSpc>
                <a:spcPct val="90000"/>
              </a:lnSpc>
              <a:spcBef>
                <a:spcPts val="499"/>
              </a:spcBef>
              <a:buClr>
                <a:srgbClr val="000000"/>
              </a:buClr>
              <a:buFont typeface="Arial"/>
              <a:buChar char="•"/>
            </a:pPr>
            <a:r>
              <a:rPr b="0" lang="en-US" sz="2400" spc="-1" strike="noStrike">
                <a:solidFill>
                  <a:srgbClr val="000000"/>
                </a:solidFill>
                <a:latin typeface="Lato"/>
                <a:ea typeface="Lato"/>
              </a:rPr>
              <a:t>Kiểm soát quá trình ra vào bãi đỗ xe</a:t>
            </a:r>
            <a:endParaRPr b="0" lang="en-US" sz="2400" spc="-1" strike="noStrike">
              <a:solidFill>
                <a:srgbClr val="000000"/>
              </a:solidFill>
              <a:latin typeface="Calibri"/>
            </a:endParaRPr>
          </a:p>
          <a:p>
            <a:pPr lvl="1" marL="685800" indent="-228240">
              <a:lnSpc>
                <a:spcPct val="90000"/>
              </a:lnSpc>
              <a:spcBef>
                <a:spcPts val="499"/>
              </a:spcBef>
              <a:buClr>
                <a:srgbClr val="000000"/>
              </a:buClr>
              <a:buFont typeface="Arial"/>
              <a:buChar char="•"/>
            </a:pPr>
            <a:r>
              <a:rPr b="0" lang="en-US" sz="2400" spc="-1" strike="noStrike">
                <a:solidFill>
                  <a:srgbClr val="000000"/>
                </a:solidFill>
                <a:latin typeface="Lato"/>
                <a:ea typeface="Lato"/>
              </a:rPr>
              <a:t>Thu phí tự động trên đường cao </a:t>
            </a:r>
            <a:endParaRPr b="0" lang="en-US" sz="2400" spc="-1" strike="noStrike">
              <a:solidFill>
                <a:srgbClr val="000000"/>
              </a:solidFill>
              <a:latin typeface="Calibri"/>
            </a:endParaRPr>
          </a:p>
        </p:txBody>
      </p:sp>
    </p:spTree>
  </p:cSld>
  <mc:AlternateContent>
    <mc:Choice Requires="p14">
      <p:transition spd="slow" p14:dur="2000"/>
    </mc:Choice>
    <mc:Fallback>
      <p:transition spd="slow"/>
    </mc:Fallback>
  </mc:AlternateContent>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nodeType="clickEffect" fill="hold" presetClass="entr" presetID="42">
                                  <p:stCondLst>
                                    <p:cond delay="0"/>
                                  </p:stCondLst>
                                  <p:childTnLst>
                                    <p:set>
                                      <p:cBhvr>
                                        <p:cTn id="6" dur="1" fill="hold">
                                          <p:stCondLst>
                                            <p:cond delay="0"/>
                                          </p:stCondLst>
                                        </p:cTn>
                                        <p:tgtEl>
                                          <p:spTgt spid="289">
                                            <p:txEl>
                                              <p:pRg st="0" end="0"/>
                                            </p:txEl>
                                          </p:spTgt>
                                        </p:tgtEl>
                                        <p:attrNameLst>
                                          <p:attrName>style.visibility</p:attrName>
                                        </p:attrNameLst>
                                      </p:cBhvr>
                                      <p:to>
                                        <p:strVal val="visible"/>
                                      </p:to>
                                    </p:set>
                                    <p:animEffect filter="fade" transition="in">
                                      <p:cBhvr additive="repl">
                                        <p:cTn id="7" dur="1000"/>
                                        <p:tgtEl>
                                          <p:spTgt spid="289">
                                            <p:txEl>
                                              <p:pRg st="0" end="0"/>
                                            </p:txEl>
                                          </p:spTgt>
                                        </p:tgtEl>
                                      </p:cBhvr>
                                    </p:animEffect>
                                    <p:anim calcmode="lin" valueType="num">
                                      <p:cBhvr additive="repl">
                                        <p:cTn id="8" dur="1000" fill="hold"/>
                                        <p:tgtEl>
                                          <p:spTgt spid="289">
                                            <p:txEl>
                                              <p:pRg st="0" end="0"/>
                                            </p:txEl>
                                          </p:spTgt>
                                        </p:tgtEl>
                                        <p:attrNameLst>
                                          <p:attrName>ppt_x</p:attrName>
                                        </p:attrNameLst>
                                      </p:cBhvr>
                                      <p:tavLst>
                                        <p:tav tm="0">
                                          <p:val>
                                            <p:strVal val="#ppt_x"/>
                                          </p:val>
                                        </p:tav>
                                        <p:tav tm="100000">
                                          <p:val>
                                            <p:strVal val="#ppt_x"/>
                                          </p:val>
                                        </p:tav>
                                      </p:tavLst>
                                    </p:anim>
                                    <p:anim calcmode="lin" valueType="num">
                                      <p:cBhvr additive="repl">
                                        <p:cTn id="9" dur="1000" fill="hold"/>
                                        <p:tgtEl>
                                          <p:spTgt spid="289">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nodeType="clickEffect" fill="hold" presetClass="entr" presetID="42">
                                  <p:stCondLst>
                                    <p:cond delay="0"/>
                                  </p:stCondLst>
                                  <p:childTnLst>
                                    <p:set>
                                      <p:cBhvr>
                                        <p:cTn id="13" dur="1" fill="hold">
                                          <p:stCondLst>
                                            <p:cond delay="0"/>
                                          </p:stCondLst>
                                        </p:cTn>
                                        <p:tgtEl>
                                          <p:spTgt spid="289">
                                            <p:txEl>
                                              <p:pRg st="1" end="1"/>
                                            </p:txEl>
                                          </p:spTgt>
                                        </p:tgtEl>
                                        <p:attrNameLst>
                                          <p:attrName>style.visibility</p:attrName>
                                        </p:attrNameLst>
                                      </p:cBhvr>
                                      <p:to>
                                        <p:strVal val="visible"/>
                                      </p:to>
                                    </p:set>
                                    <p:animEffect filter="fade" transition="in">
                                      <p:cBhvr additive="repl">
                                        <p:cTn id="14" dur="1000"/>
                                        <p:tgtEl>
                                          <p:spTgt spid="289">
                                            <p:txEl>
                                              <p:pRg st="1" end="1"/>
                                            </p:txEl>
                                          </p:spTgt>
                                        </p:tgtEl>
                                      </p:cBhvr>
                                    </p:animEffect>
                                    <p:anim calcmode="lin" valueType="num">
                                      <p:cBhvr additive="repl">
                                        <p:cTn id="15" dur="1000" fill="hold"/>
                                        <p:tgtEl>
                                          <p:spTgt spid="289">
                                            <p:txEl>
                                              <p:pRg st="1" end="1"/>
                                            </p:txEl>
                                          </p:spTgt>
                                        </p:tgtEl>
                                        <p:attrNameLst>
                                          <p:attrName>ppt_x</p:attrName>
                                        </p:attrNameLst>
                                      </p:cBhvr>
                                      <p:tavLst>
                                        <p:tav tm="0">
                                          <p:val>
                                            <p:strVal val="#ppt_x"/>
                                          </p:val>
                                        </p:tav>
                                        <p:tav tm="100000">
                                          <p:val>
                                            <p:strVal val="#ppt_x"/>
                                          </p:val>
                                        </p:tav>
                                      </p:tavLst>
                                    </p:anim>
                                    <p:anim calcmode="lin" valueType="num">
                                      <p:cBhvr additive="repl">
                                        <p:cTn id="16" dur="1000" fill="hold"/>
                                        <p:tgtEl>
                                          <p:spTgt spid="289">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nodeType="clickEffect" fill="hold" presetClass="entr" presetID="42">
                                  <p:stCondLst>
                                    <p:cond delay="0"/>
                                  </p:stCondLst>
                                  <p:childTnLst>
                                    <p:set>
                                      <p:cBhvr>
                                        <p:cTn id="20" dur="1" fill="hold">
                                          <p:stCondLst>
                                            <p:cond delay="0"/>
                                          </p:stCondLst>
                                        </p:cTn>
                                        <p:tgtEl>
                                          <p:spTgt spid="289">
                                            <p:txEl>
                                              <p:pRg st="2" end="2"/>
                                            </p:txEl>
                                          </p:spTgt>
                                        </p:tgtEl>
                                        <p:attrNameLst>
                                          <p:attrName>style.visibility</p:attrName>
                                        </p:attrNameLst>
                                      </p:cBhvr>
                                      <p:to>
                                        <p:strVal val="visible"/>
                                      </p:to>
                                    </p:set>
                                    <p:animEffect filter="fade" transition="in">
                                      <p:cBhvr additive="repl">
                                        <p:cTn id="21" dur="1000"/>
                                        <p:tgtEl>
                                          <p:spTgt spid="289">
                                            <p:txEl>
                                              <p:pRg st="2" end="2"/>
                                            </p:txEl>
                                          </p:spTgt>
                                        </p:tgtEl>
                                      </p:cBhvr>
                                    </p:animEffect>
                                    <p:anim calcmode="lin" valueType="num">
                                      <p:cBhvr additive="repl">
                                        <p:cTn id="22" dur="1000" fill="hold"/>
                                        <p:tgtEl>
                                          <p:spTgt spid="289">
                                            <p:txEl>
                                              <p:pRg st="2" end="2"/>
                                            </p:txEl>
                                          </p:spTgt>
                                        </p:tgtEl>
                                        <p:attrNameLst>
                                          <p:attrName>ppt_x</p:attrName>
                                        </p:attrNameLst>
                                      </p:cBhvr>
                                      <p:tavLst>
                                        <p:tav tm="0">
                                          <p:val>
                                            <p:strVal val="#ppt_x"/>
                                          </p:val>
                                        </p:tav>
                                        <p:tav tm="100000">
                                          <p:val>
                                            <p:strVal val="#ppt_x"/>
                                          </p:val>
                                        </p:tav>
                                      </p:tavLst>
                                    </p:anim>
                                    <p:anim calcmode="lin" valueType="num">
                                      <p:cBhvr additive="repl">
                                        <p:cTn id="23" dur="1000" fill="hold"/>
                                        <p:tgtEl>
                                          <p:spTgt spid="289">
                                            <p:txEl>
                                              <p:pRg st="2" end="2"/>
                                            </p:txEl>
                                          </p:spTgt>
                                        </p:tgtEl>
                                        <p:attrNameLst>
                                          <p:attrName>ppt_y</p:attrName>
                                        </p:attrNameLst>
                                      </p:cBhvr>
                                      <p:tavLst>
                                        <p:tav tm="0">
                                          <p:val>
                                            <p:strVal val="#ppt_y+.1"/>
                                          </p:val>
                                        </p:tav>
                                        <p:tav tm="100000">
                                          <p:val>
                                            <p:strVal val="#ppt_y"/>
                                          </p:val>
                                        </p:tav>
                                      </p:tavLst>
                                    </p:anim>
                                  </p:childTnLst>
                                </p:cTn>
                              </p:par>
                              <p:par>
                                <p:cTn id="24" nodeType="withEffect" fill="hold" presetClass="entr" presetID="42">
                                  <p:stCondLst>
                                    <p:cond delay="0"/>
                                  </p:stCondLst>
                                  <p:childTnLst>
                                    <p:set>
                                      <p:cBhvr>
                                        <p:cTn id="25" dur="1" fill="hold">
                                          <p:stCondLst>
                                            <p:cond delay="0"/>
                                          </p:stCondLst>
                                        </p:cTn>
                                        <p:tgtEl>
                                          <p:spTgt spid="289">
                                            <p:txEl>
                                              <p:pRg st="3" end="3"/>
                                            </p:txEl>
                                          </p:spTgt>
                                        </p:tgtEl>
                                        <p:attrNameLst>
                                          <p:attrName>style.visibility</p:attrName>
                                        </p:attrNameLst>
                                      </p:cBhvr>
                                      <p:to>
                                        <p:strVal val="visible"/>
                                      </p:to>
                                    </p:set>
                                    <p:animEffect filter="fade" transition="in">
                                      <p:cBhvr additive="repl">
                                        <p:cTn id="26" dur="1000"/>
                                        <p:tgtEl>
                                          <p:spTgt spid="289">
                                            <p:txEl>
                                              <p:pRg st="3" end="3"/>
                                            </p:txEl>
                                          </p:spTgt>
                                        </p:tgtEl>
                                      </p:cBhvr>
                                    </p:animEffect>
                                    <p:anim calcmode="lin" valueType="num">
                                      <p:cBhvr additive="repl">
                                        <p:cTn id="27" dur="1000" fill="hold"/>
                                        <p:tgtEl>
                                          <p:spTgt spid="289">
                                            <p:txEl>
                                              <p:pRg st="3" end="3"/>
                                            </p:txEl>
                                          </p:spTgt>
                                        </p:tgtEl>
                                        <p:attrNameLst>
                                          <p:attrName>ppt_x</p:attrName>
                                        </p:attrNameLst>
                                      </p:cBhvr>
                                      <p:tavLst>
                                        <p:tav tm="0">
                                          <p:val>
                                            <p:strVal val="#ppt_x"/>
                                          </p:val>
                                        </p:tav>
                                        <p:tav tm="100000">
                                          <p:val>
                                            <p:strVal val="#ppt_x"/>
                                          </p:val>
                                        </p:tav>
                                      </p:tavLst>
                                    </p:anim>
                                    <p:anim calcmode="lin" valueType="num">
                                      <p:cBhvr additive="repl">
                                        <p:cTn id="28" dur="1000" fill="hold"/>
                                        <p:tgtEl>
                                          <p:spTgt spid="289">
                                            <p:txEl>
                                              <p:pRg st="3" end="3"/>
                                            </p:txEl>
                                          </p:spTgt>
                                        </p:tgtEl>
                                        <p:attrNameLst>
                                          <p:attrName>ppt_y</p:attrName>
                                        </p:attrNameLst>
                                      </p:cBhvr>
                                      <p:tavLst>
                                        <p:tav tm="0">
                                          <p:val>
                                            <p:strVal val="#ppt_y+.1"/>
                                          </p:val>
                                        </p:tav>
                                        <p:tav tm="100000">
                                          <p:val>
                                            <p:strVal val="#ppt_y"/>
                                          </p:val>
                                        </p:tav>
                                      </p:tavLst>
                                    </p:anim>
                                  </p:childTnLst>
                                </p:cTn>
                              </p:par>
                              <p:par>
                                <p:cTn id="29" nodeType="withEffect" fill="hold" presetClass="entr" presetID="42">
                                  <p:stCondLst>
                                    <p:cond delay="0"/>
                                  </p:stCondLst>
                                  <p:childTnLst>
                                    <p:set>
                                      <p:cBhvr>
                                        <p:cTn id="30" dur="1" fill="hold">
                                          <p:stCondLst>
                                            <p:cond delay="0"/>
                                          </p:stCondLst>
                                        </p:cTn>
                                        <p:tgtEl>
                                          <p:spTgt spid="289">
                                            <p:txEl>
                                              <p:pRg st="4" end="4"/>
                                            </p:txEl>
                                          </p:spTgt>
                                        </p:tgtEl>
                                        <p:attrNameLst>
                                          <p:attrName>style.visibility</p:attrName>
                                        </p:attrNameLst>
                                      </p:cBhvr>
                                      <p:to>
                                        <p:strVal val="visible"/>
                                      </p:to>
                                    </p:set>
                                    <p:animEffect filter="fade" transition="in">
                                      <p:cBhvr additive="repl">
                                        <p:cTn id="31" dur="1000"/>
                                        <p:tgtEl>
                                          <p:spTgt spid="289">
                                            <p:txEl>
                                              <p:pRg st="4" end="4"/>
                                            </p:txEl>
                                          </p:spTgt>
                                        </p:tgtEl>
                                      </p:cBhvr>
                                    </p:animEffect>
                                    <p:anim calcmode="lin" valueType="num">
                                      <p:cBhvr additive="repl">
                                        <p:cTn id="32" dur="1000" fill="hold"/>
                                        <p:tgtEl>
                                          <p:spTgt spid="289">
                                            <p:txEl>
                                              <p:pRg st="4" end="4"/>
                                            </p:txEl>
                                          </p:spTgt>
                                        </p:tgtEl>
                                        <p:attrNameLst>
                                          <p:attrName>ppt_x</p:attrName>
                                        </p:attrNameLst>
                                      </p:cBhvr>
                                      <p:tavLst>
                                        <p:tav tm="0">
                                          <p:val>
                                            <p:strVal val="#ppt_x"/>
                                          </p:val>
                                        </p:tav>
                                        <p:tav tm="100000">
                                          <p:val>
                                            <p:strVal val="#ppt_x"/>
                                          </p:val>
                                        </p:tav>
                                      </p:tavLst>
                                    </p:anim>
                                    <p:anim calcmode="lin" valueType="num">
                                      <p:cBhvr additive="repl">
                                        <p:cTn id="33" dur="1000" fill="hold"/>
                                        <p:tgtEl>
                                          <p:spTgt spid="289">
                                            <p:txEl>
                                              <p:pRg st="4" end="4"/>
                                            </p:txEl>
                                          </p:spTgt>
                                        </p:tgtEl>
                                        <p:attrNameLst>
                                          <p:attrName>ppt_y</p:attrName>
                                        </p:attrNameLst>
                                      </p:cBhvr>
                                      <p:tavLst>
                                        <p:tav tm="0">
                                          <p:val>
                                            <p:strVal val="#ppt_y+.1"/>
                                          </p:val>
                                        </p:tav>
                                        <p:tav tm="100000">
                                          <p:val>
                                            <p:strVal val="#ppt_y"/>
                                          </p:val>
                                        </p:tav>
                                      </p:tavLst>
                                    </p:anim>
                                  </p:childTnLst>
                                </p:cTn>
                              </p:par>
                              <p:par>
                                <p:cTn id="34" nodeType="withEffect" fill="hold" presetClass="entr" presetID="42">
                                  <p:stCondLst>
                                    <p:cond delay="0"/>
                                  </p:stCondLst>
                                  <p:childTnLst>
                                    <p:set>
                                      <p:cBhvr>
                                        <p:cTn id="35" dur="1" fill="hold">
                                          <p:stCondLst>
                                            <p:cond delay="0"/>
                                          </p:stCondLst>
                                        </p:cTn>
                                        <p:tgtEl>
                                          <p:spTgt spid="289">
                                            <p:txEl>
                                              <p:pRg st="5" end="5"/>
                                            </p:txEl>
                                          </p:spTgt>
                                        </p:tgtEl>
                                        <p:attrNameLst>
                                          <p:attrName>style.visibility</p:attrName>
                                        </p:attrNameLst>
                                      </p:cBhvr>
                                      <p:to>
                                        <p:strVal val="visible"/>
                                      </p:to>
                                    </p:set>
                                    <p:animEffect filter="fade" transition="in">
                                      <p:cBhvr additive="repl">
                                        <p:cTn id="36" dur="1000"/>
                                        <p:tgtEl>
                                          <p:spTgt spid="289">
                                            <p:txEl>
                                              <p:pRg st="5" end="5"/>
                                            </p:txEl>
                                          </p:spTgt>
                                        </p:tgtEl>
                                      </p:cBhvr>
                                    </p:animEffect>
                                    <p:anim calcmode="lin" valueType="num">
                                      <p:cBhvr additive="repl">
                                        <p:cTn id="37" dur="1000" fill="hold"/>
                                        <p:tgtEl>
                                          <p:spTgt spid="289">
                                            <p:txEl>
                                              <p:pRg st="5" end="5"/>
                                            </p:txEl>
                                          </p:spTgt>
                                        </p:tgtEl>
                                        <p:attrNameLst>
                                          <p:attrName>ppt_x</p:attrName>
                                        </p:attrNameLst>
                                      </p:cBhvr>
                                      <p:tavLst>
                                        <p:tav tm="0">
                                          <p:val>
                                            <p:strVal val="#ppt_x"/>
                                          </p:val>
                                        </p:tav>
                                        <p:tav tm="100000">
                                          <p:val>
                                            <p:strVal val="#ppt_x"/>
                                          </p:val>
                                        </p:tav>
                                      </p:tavLst>
                                    </p:anim>
                                    <p:anim calcmode="lin" valueType="num">
                                      <p:cBhvr additive="repl">
                                        <p:cTn id="38" dur="1000" fill="hold"/>
                                        <p:tgtEl>
                                          <p:spTgt spid="289">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0" name="TextShape 1"/>
          <p:cNvSpPr txBox="1"/>
          <p:nvPr/>
        </p:nvSpPr>
        <p:spPr>
          <a:xfrm>
            <a:off x="6867360" y="6572160"/>
            <a:ext cx="2057040" cy="364680"/>
          </a:xfrm>
          <a:prstGeom prst="rect">
            <a:avLst/>
          </a:prstGeom>
          <a:noFill/>
          <a:ln>
            <a:noFill/>
          </a:ln>
        </p:spPr>
        <p:txBody>
          <a:bodyPr lIns="90000" rIns="90000" tIns="45000" bIns="45000">
            <a:noAutofit/>
          </a:bodyPr>
          <a:p>
            <a:pPr algn="r">
              <a:lnSpc>
                <a:spcPct val="100000"/>
              </a:lnSpc>
            </a:pPr>
            <a:fld id="{AF1BF34D-EAA4-4B59-AEBB-52DB6FAE50A6}" type="slidenum">
              <a:rPr b="1" lang="en-US" sz="1200" spc="-1" strike="noStrike">
                <a:solidFill>
                  <a:srgbClr val="c00000"/>
                </a:solidFill>
                <a:latin typeface="Lato"/>
                <a:ea typeface="Lato"/>
              </a:rPr>
              <a:t>&lt;number&gt;</a:t>
            </a:fld>
            <a:endParaRPr b="0" lang="en-US" sz="1200" spc="-1" strike="noStrike">
              <a:latin typeface="Times New Roman"/>
            </a:endParaRPr>
          </a:p>
        </p:txBody>
      </p:sp>
      <p:sp>
        <p:nvSpPr>
          <p:cNvPr id="291" name="TextShape 2"/>
          <p:cNvSpPr txBox="1"/>
          <p:nvPr/>
        </p:nvSpPr>
        <p:spPr>
          <a:xfrm>
            <a:off x="235080" y="78480"/>
            <a:ext cx="8673480" cy="451440"/>
          </a:xfrm>
          <a:prstGeom prst="rect">
            <a:avLst/>
          </a:prstGeom>
          <a:noFill/>
          <a:ln>
            <a:noFill/>
          </a:ln>
        </p:spPr>
        <p:txBody>
          <a:bodyPr lIns="90000" rIns="90000" tIns="45000" bIns="45000">
            <a:noAutofit/>
          </a:bodyPr>
          <a:p>
            <a:pPr>
              <a:lnSpc>
                <a:spcPct val="90000"/>
              </a:lnSpc>
            </a:pPr>
            <a:r>
              <a:rPr b="1" lang="en-US" sz="2800" spc="-1" strike="noStrike">
                <a:solidFill>
                  <a:srgbClr val="ffffff"/>
                </a:solidFill>
                <a:latin typeface="Lato"/>
                <a:ea typeface="Lato"/>
              </a:rPr>
              <a:t>1. Giới thiệu bài toán</a:t>
            </a:r>
            <a:endParaRPr b="0" lang="en-US" sz="2800" spc="-1" strike="noStrike">
              <a:solidFill>
                <a:srgbClr val="000000"/>
              </a:solidFill>
              <a:latin typeface="Calibri"/>
            </a:endParaRPr>
          </a:p>
        </p:txBody>
      </p:sp>
      <p:pic>
        <p:nvPicPr>
          <p:cNvPr id="292" name="Picture 24" descr="A picture containing text, scene, sky, way&#10;&#10;Description automatically generated"/>
          <p:cNvPicPr/>
          <p:nvPr/>
        </p:nvPicPr>
        <p:blipFill>
          <a:blip r:embed="rId1"/>
          <a:stretch/>
        </p:blipFill>
        <p:spPr>
          <a:xfrm>
            <a:off x="1393200" y="784080"/>
            <a:ext cx="6566040" cy="2766960"/>
          </a:xfrm>
          <a:prstGeom prst="rect">
            <a:avLst/>
          </a:prstGeom>
          <a:ln>
            <a:noFill/>
          </a:ln>
        </p:spPr>
      </p:pic>
      <p:pic>
        <p:nvPicPr>
          <p:cNvPr id="293" name="Picture 5" descr=""/>
          <p:cNvPicPr/>
          <p:nvPr/>
        </p:nvPicPr>
        <p:blipFill>
          <a:blip r:embed="rId2"/>
          <a:stretch/>
        </p:blipFill>
        <p:spPr>
          <a:xfrm>
            <a:off x="1393200" y="3679920"/>
            <a:ext cx="6566040" cy="2529000"/>
          </a:xfrm>
          <a:prstGeom prst="rect">
            <a:avLst/>
          </a:prstGeom>
          <a:ln>
            <a:noFill/>
          </a:ln>
        </p:spPr>
      </p:pic>
    </p:spTree>
  </p:cSld>
  <mc:AlternateContent>
    <mc:Choice Requires="p14">
      <p:transition spd="slow" p14:dur="2000"/>
    </mc:Choice>
    <mc:Fallback>
      <p:transition spd="slow"/>
    </mc:Fallback>
  </mc:AlternateContent>
  <p:timing>
    <p:tnLst>
      <p:par>
        <p:cTn id="39" dur="indefinite" restart="never" nodeType="tmRoot">
          <p:childTnLst>
            <p:seq>
              <p:cTn id="40" dur="indefinite" nodeType="mainSeq">
                <p:childTnLst>
                  <p:par>
                    <p:cTn id="41" fill="hold">
                      <p:stCondLst>
                        <p:cond delay="indefinite"/>
                      </p:stCondLst>
                      <p:childTnLst>
                        <p:par>
                          <p:cTn id="42" fill="hold">
                            <p:stCondLst>
                              <p:cond delay="0"/>
                            </p:stCondLst>
                            <p:childTnLst>
                              <p:par>
                                <p:cTn id="43" nodeType="clickEffect" fill="hold" presetClass="entr" presetID="2" presetSubtype="4">
                                  <p:stCondLst>
                                    <p:cond delay="0"/>
                                  </p:stCondLst>
                                  <p:childTnLst>
                                    <p:set>
                                      <p:cBhvr>
                                        <p:cTn id="44" dur="1" fill="hold">
                                          <p:stCondLst>
                                            <p:cond delay="0"/>
                                          </p:stCondLst>
                                        </p:cTn>
                                        <p:tgtEl>
                                          <p:spTgt spid="292"/>
                                        </p:tgtEl>
                                        <p:attrNameLst>
                                          <p:attrName>style.visibility</p:attrName>
                                        </p:attrNameLst>
                                      </p:cBhvr>
                                      <p:to>
                                        <p:strVal val="visible"/>
                                      </p:to>
                                    </p:set>
                                    <p:anim calcmode="lin" valueType="num">
                                      <p:cBhvr additive="repl">
                                        <p:cTn id="45" dur="500" fill="hold"/>
                                        <p:tgtEl>
                                          <p:spTgt spid="292"/>
                                        </p:tgtEl>
                                        <p:attrNameLst>
                                          <p:attrName>ppt_x</p:attrName>
                                        </p:attrNameLst>
                                      </p:cBhvr>
                                      <p:tavLst>
                                        <p:tav tm="0">
                                          <p:val>
                                            <p:strVal val="#ppt_x"/>
                                          </p:val>
                                        </p:tav>
                                        <p:tav tm="100000">
                                          <p:val>
                                            <p:strVal val="#ppt_x"/>
                                          </p:val>
                                        </p:tav>
                                      </p:tavLst>
                                    </p:anim>
                                    <p:anim calcmode="lin" valueType="num">
                                      <p:cBhvr additive="repl">
                                        <p:cTn id="46" dur="500" fill="hold"/>
                                        <p:tgtEl>
                                          <p:spTgt spid="292"/>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nodeType="clickEffect" fill="hold" presetClass="exit" presetID="10">
                                  <p:stCondLst>
                                    <p:cond delay="0"/>
                                  </p:stCondLst>
                                  <p:childTnLst>
                                    <p:animEffect filter="fade" transition="out">
                                      <p:cBhvr additive="repl">
                                        <p:cTn id="50" dur="500"/>
                                        <p:tgtEl>
                                          <p:spTgt spid="292"/>
                                        </p:tgtEl>
                                      </p:cBhvr>
                                    </p:animEffect>
                                    <p:set>
                                      <p:cBhvr>
                                        <p:cTn id="51" dur="1" fill="hold">
                                          <p:stCondLst>
                                            <p:cond delay="499"/>
                                          </p:stCondLst>
                                        </p:cTn>
                                        <p:tgtEl>
                                          <p:spTgt spid="292"/>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4" name="TextShape 1"/>
          <p:cNvSpPr txBox="1"/>
          <p:nvPr/>
        </p:nvSpPr>
        <p:spPr>
          <a:xfrm>
            <a:off x="6867360" y="6572160"/>
            <a:ext cx="2057040" cy="364680"/>
          </a:xfrm>
          <a:prstGeom prst="rect">
            <a:avLst/>
          </a:prstGeom>
          <a:noFill/>
          <a:ln>
            <a:noFill/>
          </a:ln>
        </p:spPr>
        <p:txBody>
          <a:bodyPr lIns="90000" rIns="90000" tIns="45000" bIns="45000">
            <a:noAutofit/>
          </a:bodyPr>
          <a:p>
            <a:pPr algn="r">
              <a:lnSpc>
                <a:spcPct val="100000"/>
              </a:lnSpc>
            </a:pPr>
            <a:fld id="{F8B7811A-8B06-418F-A558-FDC9120BC548}" type="slidenum">
              <a:rPr b="1" lang="en-US" sz="1200" spc="-1" strike="noStrike">
                <a:solidFill>
                  <a:srgbClr val="c00000"/>
                </a:solidFill>
                <a:latin typeface="Lato"/>
                <a:ea typeface="Lato"/>
              </a:rPr>
              <a:t>&lt;number&gt;</a:t>
            </a:fld>
            <a:endParaRPr b="0" lang="en-US" sz="1200" spc="-1" strike="noStrike">
              <a:latin typeface="Times New Roman"/>
            </a:endParaRPr>
          </a:p>
        </p:txBody>
      </p:sp>
      <p:sp>
        <p:nvSpPr>
          <p:cNvPr id="295" name="TextShape 2"/>
          <p:cNvSpPr txBox="1"/>
          <p:nvPr/>
        </p:nvSpPr>
        <p:spPr>
          <a:xfrm>
            <a:off x="235080" y="78480"/>
            <a:ext cx="8673480" cy="451440"/>
          </a:xfrm>
          <a:prstGeom prst="rect">
            <a:avLst/>
          </a:prstGeom>
          <a:noFill/>
          <a:ln>
            <a:noFill/>
          </a:ln>
        </p:spPr>
        <p:txBody>
          <a:bodyPr lIns="90000" rIns="90000" tIns="45000" bIns="45000">
            <a:noAutofit/>
          </a:bodyPr>
          <a:p>
            <a:pPr>
              <a:lnSpc>
                <a:spcPct val="90000"/>
              </a:lnSpc>
            </a:pPr>
            <a:r>
              <a:rPr b="1" lang="en-US" sz="2800" spc="-1" strike="noStrike">
                <a:solidFill>
                  <a:srgbClr val="ffffff"/>
                </a:solidFill>
                <a:latin typeface="Lato"/>
                <a:ea typeface="Lato"/>
              </a:rPr>
              <a:t>1. Giới thiệu bài toán</a:t>
            </a:r>
            <a:endParaRPr b="0" lang="en-US" sz="2800" spc="-1" strike="noStrike">
              <a:solidFill>
                <a:srgbClr val="000000"/>
              </a:solidFill>
              <a:latin typeface="Calibri"/>
            </a:endParaRPr>
          </a:p>
        </p:txBody>
      </p:sp>
      <p:sp>
        <p:nvSpPr>
          <p:cNvPr id="296" name="TextShape 3"/>
          <p:cNvSpPr txBox="1"/>
          <p:nvPr/>
        </p:nvSpPr>
        <p:spPr>
          <a:xfrm>
            <a:off x="235080" y="841320"/>
            <a:ext cx="8673840" cy="5303160"/>
          </a:xfrm>
          <a:prstGeom prst="rect">
            <a:avLst/>
          </a:prstGeom>
          <a:noFill/>
          <a:ln>
            <a:noFill/>
          </a:ln>
        </p:spPr>
        <p:txBody>
          <a:bodyPr lIns="90000" rIns="90000" tIns="45000" bIns="45000">
            <a:noAutofit/>
          </a:bodyPr>
          <a:p>
            <a:pPr marL="228600" indent="-228240">
              <a:lnSpc>
                <a:spcPct val="90000"/>
              </a:lnSpc>
              <a:spcBef>
                <a:spcPts val="1001"/>
              </a:spcBef>
              <a:buClr>
                <a:srgbClr val="000000"/>
              </a:buClr>
              <a:buFont typeface="Arial"/>
              <a:buChar char="•"/>
            </a:pPr>
            <a:r>
              <a:rPr b="0" lang="en-US" sz="2800" spc="-1" strike="noStrike">
                <a:solidFill>
                  <a:srgbClr val="000000"/>
                </a:solidFill>
                <a:latin typeface="Lato"/>
                <a:ea typeface="Lato"/>
              </a:rPr>
              <a:t>Một hệ thống nhận diện biển số xe đầy đủ:</a:t>
            </a:r>
            <a:endParaRPr b="0" lang="en-US" sz="2800" spc="-1" strike="noStrike">
              <a:solidFill>
                <a:srgbClr val="000000"/>
              </a:solidFill>
              <a:latin typeface="Calibri"/>
            </a:endParaRPr>
          </a:p>
          <a:p>
            <a:pPr lvl="1" marL="685800" indent="-228240">
              <a:lnSpc>
                <a:spcPct val="90000"/>
              </a:lnSpc>
              <a:spcBef>
                <a:spcPts val="499"/>
              </a:spcBef>
              <a:buClr>
                <a:srgbClr val="000000"/>
              </a:buClr>
              <a:buFont typeface="Arial"/>
              <a:buChar char="•"/>
            </a:pPr>
            <a:r>
              <a:rPr b="0" lang="en-US" sz="2400" spc="-1" strike="noStrike">
                <a:solidFill>
                  <a:srgbClr val="000000"/>
                </a:solidFill>
                <a:latin typeface="Lato"/>
                <a:ea typeface="Lato"/>
              </a:rPr>
              <a:t>Nhận ảnh đầu vào chứa các phương tiện</a:t>
            </a:r>
            <a:endParaRPr b="0" lang="en-US" sz="2400" spc="-1" strike="noStrike">
              <a:solidFill>
                <a:srgbClr val="000000"/>
              </a:solidFill>
              <a:latin typeface="Calibri"/>
            </a:endParaRPr>
          </a:p>
          <a:p>
            <a:pPr lvl="1" marL="685800" indent="-228240">
              <a:lnSpc>
                <a:spcPct val="90000"/>
              </a:lnSpc>
              <a:spcBef>
                <a:spcPts val="499"/>
              </a:spcBef>
              <a:buClr>
                <a:srgbClr val="000000"/>
              </a:buClr>
              <a:buFont typeface="Arial"/>
              <a:buChar char="•"/>
            </a:pPr>
            <a:r>
              <a:rPr b="0" lang="en-US" sz="2400" spc="-1" strike="noStrike">
                <a:solidFill>
                  <a:srgbClr val="000000"/>
                </a:solidFill>
                <a:latin typeface="Lato"/>
                <a:ea typeface="Lato"/>
              </a:rPr>
              <a:t>Tách vùng chứa các phương tiện ra từ ảnh.</a:t>
            </a:r>
            <a:endParaRPr b="0" lang="en-US" sz="2400" spc="-1" strike="noStrike">
              <a:solidFill>
                <a:srgbClr val="000000"/>
              </a:solidFill>
              <a:latin typeface="Calibri"/>
            </a:endParaRPr>
          </a:p>
          <a:p>
            <a:pPr lvl="1" marL="685800" indent="-228240">
              <a:lnSpc>
                <a:spcPct val="90000"/>
              </a:lnSpc>
              <a:spcBef>
                <a:spcPts val="499"/>
              </a:spcBef>
              <a:buClr>
                <a:srgbClr val="000000"/>
              </a:buClr>
              <a:buFont typeface="Arial"/>
              <a:buChar char="•"/>
            </a:pPr>
            <a:r>
              <a:rPr b="0" lang="en-US" sz="2400" spc="-1" strike="noStrike">
                <a:solidFill>
                  <a:srgbClr val="000000"/>
                </a:solidFill>
                <a:latin typeface="Lato"/>
                <a:ea typeface="Lato"/>
              </a:rPr>
              <a:t>Đưa ảnh vào model để tách riêng vùng biển số.</a:t>
            </a:r>
            <a:endParaRPr b="0" lang="en-US" sz="2400" spc="-1" strike="noStrike">
              <a:solidFill>
                <a:srgbClr val="000000"/>
              </a:solidFill>
              <a:latin typeface="Calibri"/>
            </a:endParaRPr>
          </a:p>
          <a:p>
            <a:pPr lvl="1" marL="685800" indent="-228240">
              <a:lnSpc>
                <a:spcPct val="90000"/>
              </a:lnSpc>
              <a:spcBef>
                <a:spcPts val="499"/>
              </a:spcBef>
              <a:buClr>
                <a:srgbClr val="000000"/>
              </a:buClr>
              <a:buFont typeface="Arial"/>
              <a:buChar char="•"/>
            </a:pPr>
            <a:r>
              <a:rPr b="0" lang="en-US" sz="2400" spc="-1" strike="noStrike">
                <a:solidFill>
                  <a:srgbClr val="000000"/>
                </a:solidFill>
                <a:latin typeface="Lato"/>
                <a:ea typeface="Lato"/>
              </a:rPr>
              <a:t>Đưa vùng ảnh chứa biển số qua model để nhận diện các kí tự.</a:t>
            </a:r>
            <a:endParaRPr b="0" lang="en-US" sz="24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800" spc="-1" strike="noStrike">
                <a:solidFill>
                  <a:srgbClr val="000000"/>
                </a:solidFill>
                <a:latin typeface="Lato"/>
                <a:ea typeface="Lato"/>
              </a:rPr>
              <a:t>Phương pháp nghiên cứu nổi bật về nhận dạng biển số YOLO (sử dụng kiến trúc CNN) còn có các hạn chế: </a:t>
            </a:r>
            <a:endParaRPr b="0" lang="en-US" sz="2800" spc="-1" strike="noStrike">
              <a:solidFill>
                <a:srgbClr val="000000"/>
              </a:solidFill>
              <a:latin typeface="Calibri"/>
            </a:endParaRPr>
          </a:p>
          <a:p>
            <a:pPr lvl="1" marL="685800" indent="-228240">
              <a:lnSpc>
                <a:spcPct val="90000"/>
              </a:lnSpc>
              <a:spcBef>
                <a:spcPts val="499"/>
              </a:spcBef>
              <a:buClr>
                <a:srgbClr val="000000"/>
              </a:buClr>
              <a:buFont typeface="Arial"/>
              <a:buChar char="•"/>
            </a:pPr>
            <a:r>
              <a:rPr b="0" lang="en-US" sz="2400" spc="-1" strike="noStrike">
                <a:solidFill>
                  <a:srgbClr val="000000"/>
                </a:solidFill>
                <a:latin typeface="Lato"/>
                <a:ea typeface="Lato"/>
              </a:rPr>
              <a:t>Các bộ dữ liệu không đa dạng: ảnh chụp từ góc cố định, biển số được nhìn thấy rõ ràng,..</a:t>
            </a:r>
            <a:endParaRPr b="0" lang="en-US" sz="2400" spc="-1" strike="noStrike">
              <a:solidFill>
                <a:srgbClr val="000000"/>
              </a:solidFill>
              <a:latin typeface="Calibri"/>
            </a:endParaRPr>
          </a:p>
          <a:p>
            <a:pPr lvl="1" marL="685800" indent="-228240">
              <a:lnSpc>
                <a:spcPct val="90000"/>
              </a:lnSpc>
              <a:spcBef>
                <a:spcPts val="499"/>
              </a:spcBef>
              <a:buClr>
                <a:srgbClr val="000000"/>
              </a:buClr>
              <a:buFont typeface="Arial"/>
              <a:buChar char="•"/>
            </a:pPr>
            <a:r>
              <a:rPr b="0" lang="en-US" sz="2400" spc="-1" strike="noStrike">
                <a:solidFill>
                  <a:srgbClr val="000000"/>
                </a:solidFill>
                <a:latin typeface="Lato"/>
                <a:ea typeface="Lato"/>
              </a:rPr>
              <a:t>Chỉ xác định được 1 vùng bounding box theo góc nhìn chính diện quanh biển số, không xác định được 4 góc biển</a:t>
            </a:r>
            <a:endParaRPr b="0" lang="en-US" sz="2400" spc="-1" strike="noStrike">
              <a:solidFill>
                <a:srgbClr val="000000"/>
              </a:solidFill>
              <a:latin typeface="Calibri"/>
            </a:endParaRPr>
          </a:p>
        </p:txBody>
      </p:sp>
    </p:spTree>
  </p:cSld>
  <mc:AlternateContent>
    <mc:Choice Requires="p14">
      <p:transition spd="slow" p14:dur="2000"/>
    </mc:Choice>
    <mc:Fallback>
      <p:transition spd="slow"/>
    </mc:Fallback>
  </mc:AlternateContent>
  <p:timing>
    <p:tnLst>
      <p:par>
        <p:cTn id="52" dur="indefinite" restart="never" nodeType="tmRoot">
          <p:childTnLst>
            <p:seq>
              <p:cTn id="53" dur="indefinite" nodeType="mainSeq">
                <p:childTnLst>
                  <p:par>
                    <p:cTn id="54" fill="hold">
                      <p:stCondLst>
                        <p:cond delay="indefinite"/>
                      </p:stCondLst>
                      <p:childTnLst>
                        <p:par>
                          <p:cTn id="55" fill="hold">
                            <p:stCondLst>
                              <p:cond delay="0"/>
                            </p:stCondLst>
                            <p:childTnLst>
                              <p:par>
                                <p:cTn id="56" nodeType="clickEffect" fill="hold" presetClass="entr" presetID="42">
                                  <p:stCondLst>
                                    <p:cond delay="0"/>
                                  </p:stCondLst>
                                  <p:childTnLst>
                                    <p:set>
                                      <p:cBhvr>
                                        <p:cTn id="57" dur="1" fill="hold">
                                          <p:stCondLst>
                                            <p:cond delay="0"/>
                                          </p:stCondLst>
                                        </p:cTn>
                                        <p:tgtEl>
                                          <p:spTgt spid="296">
                                            <p:txEl>
                                              <p:pRg st="0" end="0"/>
                                            </p:txEl>
                                          </p:spTgt>
                                        </p:tgtEl>
                                        <p:attrNameLst>
                                          <p:attrName>style.visibility</p:attrName>
                                        </p:attrNameLst>
                                      </p:cBhvr>
                                      <p:to>
                                        <p:strVal val="visible"/>
                                      </p:to>
                                    </p:set>
                                    <p:animEffect filter="fade" transition="in">
                                      <p:cBhvr additive="repl">
                                        <p:cTn id="58" dur="1000"/>
                                        <p:tgtEl>
                                          <p:spTgt spid="296">
                                            <p:txEl>
                                              <p:pRg st="0" end="0"/>
                                            </p:txEl>
                                          </p:spTgt>
                                        </p:tgtEl>
                                      </p:cBhvr>
                                    </p:animEffect>
                                    <p:anim calcmode="lin" valueType="num">
                                      <p:cBhvr additive="repl">
                                        <p:cTn id="59" dur="1000" fill="hold"/>
                                        <p:tgtEl>
                                          <p:spTgt spid="296">
                                            <p:txEl>
                                              <p:pRg st="0" end="0"/>
                                            </p:txEl>
                                          </p:spTgt>
                                        </p:tgtEl>
                                        <p:attrNameLst>
                                          <p:attrName>ppt_x</p:attrName>
                                        </p:attrNameLst>
                                      </p:cBhvr>
                                      <p:tavLst>
                                        <p:tav tm="0">
                                          <p:val>
                                            <p:strVal val="#ppt_x"/>
                                          </p:val>
                                        </p:tav>
                                        <p:tav tm="100000">
                                          <p:val>
                                            <p:strVal val="#ppt_x"/>
                                          </p:val>
                                        </p:tav>
                                      </p:tavLst>
                                    </p:anim>
                                    <p:anim calcmode="lin" valueType="num">
                                      <p:cBhvr additive="repl">
                                        <p:cTn id="60" dur="1000" fill="hold"/>
                                        <p:tgtEl>
                                          <p:spTgt spid="29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nodeType="clickEffect" fill="hold" presetClass="entr" presetID="42">
                                  <p:stCondLst>
                                    <p:cond delay="0"/>
                                  </p:stCondLst>
                                  <p:childTnLst>
                                    <p:set>
                                      <p:cBhvr>
                                        <p:cTn id="64" dur="1" fill="hold">
                                          <p:stCondLst>
                                            <p:cond delay="0"/>
                                          </p:stCondLst>
                                        </p:cTn>
                                        <p:tgtEl>
                                          <p:spTgt spid="296">
                                            <p:txEl>
                                              <p:pRg st="1" end="1"/>
                                            </p:txEl>
                                          </p:spTgt>
                                        </p:tgtEl>
                                        <p:attrNameLst>
                                          <p:attrName>style.visibility</p:attrName>
                                        </p:attrNameLst>
                                      </p:cBhvr>
                                      <p:to>
                                        <p:strVal val="visible"/>
                                      </p:to>
                                    </p:set>
                                    <p:animEffect filter="fade" transition="in">
                                      <p:cBhvr additive="repl">
                                        <p:cTn id="65" dur="1000"/>
                                        <p:tgtEl>
                                          <p:spTgt spid="296">
                                            <p:txEl>
                                              <p:pRg st="1" end="1"/>
                                            </p:txEl>
                                          </p:spTgt>
                                        </p:tgtEl>
                                      </p:cBhvr>
                                    </p:animEffect>
                                    <p:anim calcmode="lin" valueType="num">
                                      <p:cBhvr additive="repl">
                                        <p:cTn id="66" dur="1000" fill="hold"/>
                                        <p:tgtEl>
                                          <p:spTgt spid="296">
                                            <p:txEl>
                                              <p:pRg st="1" end="1"/>
                                            </p:txEl>
                                          </p:spTgt>
                                        </p:tgtEl>
                                        <p:attrNameLst>
                                          <p:attrName>ppt_x</p:attrName>
                                        </p:attrNameLst>
                                      </p:cBhvr>
                                      <p:tavLst>
                                        <p:tav tm="0">
                                          <p:val>
                                            <p:strVal val="#ppt_x"/>
                                          </p:val>
                                        </p:tav>
                                        <p:tav tm="100000">
                                          <p:val>
                                            <p:strVal val="#ppt_x"/>
                                          </p:val>
                                        </p:tav>
                                      </p:tavLst>
                                    </p:anim>
                                    <p:anim calcmode="lin" valueType="num">
                                      <p:cBhvr additive="repl">
                                        <p:cTn id="67" dur="1000" fill="hold"/>
                                        <p:tgtEl>
                                          <p:spTgt spid="296">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68" fill="hold">
                      <p:stCondLst>
                        <p:cond delay="indefinite"/>
                      </p:stCondLst>
                      <p:childTnLst>
                        <p:par>
                          <p:cTn id="69" fill="hold">
                            <p:stCondLst>
                              <p:cond delay="0"/>
                            </p:stCondLst>
                            <p:childTnLst>
                              <p:par>
                                <p:cTn id="70" nodeType="clickEffect" fill="hold" presetClass="entr" presetID="42">
                                  <p:stCondLst>
                                    <p:cond delay="0"/>
                                  </p:stCondLst>
                                  <p:childTnLst>
                                    <p:set>
                                      <p:cBhvr>
                                        <p:cTn id="71" dur="1" fill="hold">
                                          <p:stCondLst>
                                            <p:cond delay="0"/>
                                          </p:stCondLst>
                                        </p:cTn>
                                        <p:tgtEl>
                                          <p:spTgt spid="296">
                                            <p:txEl>
                                              <p:pRg st="2" end="2"/>
                                            </p:txEl>
                                          </p:spTgt>
                                        </p:tgtEl>
                                        <p:attrNameLst>
                                          <p:attrName>style.visibility</p:attrName>
                                        </p:attrNameLst>
                                      </p:cBhvr>
                                      <p:to>
                                        <p:strVal val="visible"/>
                                      </p:to>
                                    </p:set>
                                    <p:animEffect filter="fade" transition="in">
                                      <p:cBhvr additive="repl">
                                        <p:cTn id="72" dur="1000"/>
                                        <p:tgtEl>
                                          <p:spTgt spid="296">
                                            <p:txEl>
                                              <p:pRg st="2" end="2"/>
                                            </p:txEl>
                                          </p:spTgt>
                                        </p:tgtEl>
                                      </p:cBhvr>
                                    </p:animEffect>
                                    <p:anim calcmode="lin" valueType="num">
                                      <p:cBhvr additive="repl">
                                        <p:cTn id="73" dur="1000" fill="hold"/>
                                        <p:tgtEl>
                                          <p:spTgt spid="296">
                                            <p:txEl>
                                              <p:pRg st="2" end="2"/>
                                            </p:txEl>
                                          </p:spTgt>
                                        </p:tgtEl>
                                        <p:attrNameLst>
                                          <p:attrName>ppt_x</p:attrName>
                                        </p:attrNameLst>
                                      </p:cBhvr>
                                      <p:tavLst>
                                        <p:tav tm="0">
                                          <p:val>
                                            <p:strVal val="#ppt_x"/>
                                          </p:val>
                                        </p:tav>
                                        <p:tav tm="100000">
                                          <p:val>
                                            <p:strVal val="#ppt_x"/>
                                          </p:val>
                                        </p:tav>
                                      </p:tavLst>
                                    </p:anim>
                                    <p:anim calcmode="lin" valueType="num">
                                      <p:cBhvr additive="repl">
                                        <p:cTn id="74" dur="1000" fill="hold"/>
                                        <p:tgtEl>
                                          <p:spTgt spid="296">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nodeType="clickEffect" fill="hold" presetClass="entr" presetID="42">
                                  <p:stCondLst>
                                    <p:cond delay="0"/>
                                  </p:stCondLst>
                                  <p:childTnLst>
                                    <p:set>
                                      <p:cBhvr>
                                        <p:cTn id="78" dur="1" fill="hold">
                                          <p:stCondLst>
                                            <p:cond delay="0"/>
                                          </p:stCondLst>
                                        </p:cTn>
                                        <p:tgtEl>
                                          <p:spTgt spid="296">
                                            <p:txEl>
                                              <p:pRg st="3" end="3"/>
                                            </p:txEl>
                                          </p:spTgt>
                                        </p:tgtEl>
                                        <p:attrNameLst>
                                          <p:attrName>style.visibility</p:attrName>
                                        </p:attrNameLst>
                                      </p:cBhvr>
                                      <p:to>
                                        <p:strVal val="visible"/>
                                      </p:to>
                                    </p:set>
                                    <p:animEffect filter="fade" transition="in">
                                      <p:cBhvr additive="repl">
                                        <p:cTn id="79" dur="1000"/>
                                        <p:tgtEl>
                                          <p:spTgt spid="296">
                                            <p:txEl>
                                              <p:pRg st="3" end="3"/>
                                            </p:txEl>
                                          </p:spTgt>
                                        </p:tgtEl>
                                      </p:cBhvr>
                                    </p:animEffect>
                                    <p:anim calcmode="lin" valueType="num">
                                      <p:cBhvr additive="repl">
                                        <p:cTn id="80" dur="1000" fill="hold"/>
                                        <p:tgtEl>
                                          <p:spTgt spid="296">
                                            <p:txEl>
                                              <p:pRg st="3" end="3"/>
                                            </p:txEl>
                                          </p:spTgt>
                                        </p:tgtEl>
                                        <p:attrNameLst>
                                          <p:attrName>ppt_x</p:attrName>
                                        </p:attrNameLst>
                                      </p:cBhvr>
                                      <p:tavLst>
                                        <p:tav tm="0">
                                          <p:val>
                                            <p:strVal val="#ppt_x"/>
                                          </p:val>
                                        </p:tav>
                                        <p:tav tm="100000">
                                          <p:val>
                                            <p:strVal val="#ppt_x"/>
                                          </p:val>
                                        </p:tav>
                                      </p:tavLst>
                                    </p:anim>
                                    <p:anim calcmode="lin" valueType="num">
                                      <p:cBhvr additive="repl">
                                        <p:cTn id="81" dur="1000" fill="hold"/>
                                        <p:tgtEl>
                                          <p:spTgt spid="296">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82" fill="hold">
                      <p:stCondLst>
                        <p:cond delay="indefinite"/>
                      </p:stCondLst>
                      <p:childTnLst>
                        <p:par>
                          <p:cTn id="83" fill="hold">
                            <p:stCondLst>
                              <p:cond delay="0"/>
                            </p:stCondLst>
                            <p:childTnLst>
                              <p:par>
                                <p:cTn id="84" nodeType="clickEffect" fill="hold" presetClass="entr" presetID="42">
                                  <p:stCondLst>
                                    <p:cond delay="0"/>
                                  </p:stCondLst>
                                  <p:childTnLst>
                                    <p:set>
                                      <p:cBhvr>
                                        <p:cTn id="85" dur="1" fill="hold">
                                          <p:stCondLst>
                                            <p:cond delay="0"/>
                                          </p:stCondLst>
                                        </p:cTn>
                                        <p:tgtEl>
                                          <p:spTgt spid="296">
                                            <p:txEl>
                                              <p:pRg st="4" end="4"/>
                                            </p:txEl>
                                          </p:spTgt>
                                        </p:tgtEl>
                                        <p:attrNameLst>
                                          <p:attrName>style.visibility</p:attrName>
                                        </p:attrNameLst>
                                      </p:cBhvr>
                                      <p:to>
                                        <p:strVal val="visible"/>
                                      </p:to>
                                    </p:set>
                                    <p:animEffect filter="fade" transition="in">
                                      <p:cBhvr additive="repl">
                                        <p:cTn id="86" dur="1000"/>
                                        <p:tgtEl>
                                          <p:spTgt spid="296">
                                            <p:txEl>
                                              <p:pRg st="4" end="4"/>
                                            </p:txEl>
                                          </p:spTgt>
                                        </p:tgtEl>
                                      </p:cBhvr>
                                    </p:animEffect>
                                    <p:anim calcmode="lin" valueType="num">
                                      <p:cBhvr additive="repl">
                                        <p:cTn id="87" dur="1000" fill="hold"/>
                                        <p:tgtEl>
                                          <p:spTgt spid="296">
                                            <p:txEl>
                                              <p:pRg st="4" end="4"/>
                                            </p:txEl>
                                          </p:spTgt>
                                        </p:tgtEl>
                                        <p:attrNameLst>
                                          <p:attrName>ppt_x</p:attrName>
                                        </p:attrNameLst>
                                      </p:cBhvr>
                                      <p:tavLst>
                                        <p:tav tm="0">
                                          <p:val>
                                            <p:strVal val="#ppt_x"/>
                                          </p:val>
                                        </p:tav>
                                        <p:tav tm="100000">
                                          <p:val>
                                            <p:strVal val="#ppt_x"/>
                                          </p:val>
                                        </p:tav>
                                      </p:tavLst>
                                    </p:anim>
                                    <p:anim calcmode="lin" valueType="num">
                                      <p:cBhvr additive="repl">
                                        <p:cTn id="88" dur="1000" fill="hold"/>
                                        <p:tgtEl>
                                          <p:spTgt spid="296">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89" fill="hold">
                      <p:stCondLst>
                        <p:cond delay="indefinite"/>
                      </p:stCondLst>
                      <p:childTnLst>
                        <p:par>
                          <p:cTn id="90" fill="hold">
                            <p:stCondLst>
                              <p:cond delay="0"/>
                            </p:stCondLst>
                            <p:childTnLst>
                              <p:par>
                                <p:cTn id="91" nodeType="clickEffect" fill="hold" presetClass="entr" presetID="42">
                                  <p:stCondLst>
                                    <p:cond delay="0"/>
                                  </p:stCondLst>
                                  <p:childTnLst>
                                    <p:set>
                                      <p:cBhvr>
                                        <p:cTn id="92" dur="1" fill="hold">
                                          <p:stCondLst>
                                            <p:cond delay="0"/>
                                          </p:stCondLst>
                                        </p:cTn>
                                        <p:tgtEl>
                                          <p:spTgt spid="296">
                                            <p:txEl>
                                              <p:pRg st="5" end="5"/>
                                            </p:txEl>
                                          </p:spTgt>
                                        </p:tgtEl>
                                        <p:attrNameLst>
                                          <p:attrName>style.visibility</p:attrName>
                                        </p:attrNameLst>
                                      </p:cBhvr>
                                      <p:to>
                                        <p:strVal val="visible"/>
                                      </p:to>
                                    </p:set>
                                    <p:animEffect filter="fade" transition="in">
                                      <p:cBhvr additive="repl">
                                        <p:cTn id="93" dur="1000"/>
                                        <p:tgtEl>
                                          <p:spTgt spid="296">
                                            <p:txEl>
                                              <p:pRg st="5" end="5"/>
                                            </p:txEl>
                                          </p:spTgt>
                                        </p:tgtEl>
                                      </p:cBhvr>
                                    </p:animEffect>
                                    <p:anim calcmode="lin" valueType="num">
                                      <p:cBhvr additive="repl">
                                        <p:cTn id="94" dur="1000" fill="hold"/>
                                        <p:tgtEl>
                                          <p:spTgt spid="296">
                                            <p:txEl>
                                              <p:pRg st="5" end="5"/>
                                            </p:txEl>
                                          </p:spTgt>
                                        </p:tgtEl>
                                        <p:attrNameLst>
                                          <p:attrName>ppt_x</p:attrName>
                                        </p:attrNameLst>
                                      </p:cBhvr>
                                      <p:tavLst>
                                        <p:tav tm="0">
                                          <p:val>
                                            <p:strVal val="#ppt_x"/>
                                          </p:val>
                                        </p:tav>
                                        <p:tav tm="100000">
                                          <p:val>
                                            <p:strVal val="#ppt_x"/>
                                          </p:val>
                                        </p:tav>
                                      </p:tavLst>
                                    </p:anim>
                                    <p:anim calcmode="lin" valueType="num">
                                      <p:cBhvr additive="repl">
                                        <p:cTn id="95" dur="1000" fill="hold"/>
                                        <p:tgtEl>
                                          <p:spTgt spid="296">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96" fill="hold">
                      <p:stCondLst>
                        <p:cond delay="indefinite"/>
                      </p:stCondLst>
                      <p:childTnLst>
                        <p:par>
                          <p:cTn id="97" fill="hold">
                            <p:stCondLst>
                              <p:cond delay="0"/>
                            </p:stCondLst>
                            <p:childTnLst>
                              <p:par>
                                <p:cTn id="98" nodeType="clickEffect" fill="hold" presetClass="entr" presetID="42">
                                  <p:stCondLst>
                                    <p:cond delay="0"/>
                                  </p:stCondLst>
                                  <p:childTnLst>
                                    <p:set>
                                      <p:cBhvr>
                                        <p:cTn id="99" dur="1" fill="hold">
                                          <p:stCondLst>
                                            <p:cond delay="0"/>
                                          </p:stCondLst>
                                        </p:cTn>
                                        <p:tgtEl>
                                          <p:spTgt spid="296">
                                            <p:txEl>
                                              <p:pRg st="6" end="6"/>
                                            </p:txEl>
                                          </p:spTgt>
                                        </p:tgtEl>
                                        <p:attrNameLst>
                                          <p:attrName>style.visibility</p:attrName>
                                        </p:attrNameLst>
                                      </p:cBhvr>
                                      <p:to>
                                        <p:strVal val="visible"/>
                                      </p:to>
                                    </p:set>
                                    <p:animEffect filter="fade" transition="in">
                                      <p:cBhvr additive="repl">
                                        <p:cTn id="100" dur="1000"/>
                                        <p:tgtEl>
                                          <p:spTgt spid="296">
                                            <p:txEl>
                                              <p:pRg st="6" end="6"/>
                                            </p:txEl>
                                          </p:spTgt>
                                        </p:tgtEl>
                                      </p:cBhvr>
                                    </p:animEffect>
                                    <p:anim calcmode="lin" valueType="num">
                                      <p:cBhvr additive="repl">
                                        <p:cTn id="101" dur="1000" fill="hold"/>
                                        <p:tgtEl>
                                          <p:spTgt spid="296">
                                            <p:txEl>
                                              <p:pRg st="6" end="6"/>
                                            </p:txEl>
                                          </p:spTgt>
                                        </p:tgtEl>
                                        <p:attrNameLst>
                                          <p:attrName>ppt_x</p:attrName>
                                        </p:attrNameLst>
                                      </p:cBhvr>
                                      <p:tavLst>
                                        <p:tav tm="0">
                                          <p:val>
                                            <p:strVal val="#ppt_x"/>
                                          </p:val>
                                        </p:tav>
                                        <p:tav tm="100000">
                                          <p:val>
                                            <p:strVal val="#ppt_x"/>
                                          </p:val>
                                        </p:tav>
                                      </p:tavLst>
                                    </p:anim>
                                    <p:anim calcmode="lin" valueType="num">
                                      <p:cBhvr additive="repl">
                                        <p:cTn id="102" dur="1000" fill="hold"/>
                                        <p:tgtEl>
                                          <p:spTgt spid="296">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103" fill="hold">
                      <p:stCondLst>
                        <p:cond delay="indefinite"/>
                      </p:stCondLst>
                      <p:childTnLst>
                        <p:par>
                          <p:cTn id="104" fill="hold">
                            <p:stCondLst>
                              <p:cond delay="0"/>
                            </p:stCondLst>
                            <p:childTnLst>
                              <p:par>
                                <p:cTn id="105" nodeType="clickEffect" fill="hold" presetClass="entr" presetID="42">
                                  <p:stCondLst>
                                    <p:cond delay="0"/>
                                  </p:stCondLst>
                                  <p:childTnLst>
                                    <p:set>
                                      <p:cBhvr>
                                        <p:cTn id="106" dur="1" fill="hold">
                                          <p:stCondLst>
                                            <p:cond delay="0"/>
                                          </p:stCondLst>
                                        </p:cTn>
                                        <p:tgtEl>
                                          <p:spTgt spid="296">
                                            <p:txEl>
                                              <p:pRg st="7" end="7"/>
                                            </p:txEl>
                                          </p:spTgt>
                                        </p:tgtEl>
                                        <p:attrNameLst>
                                          <p:attrName>style.visibility</p:attrName>
                                        </p:attrNameLst>
                                      </p:cBhvr>
                                      <p:to>
                                        <p:strVal val="visible"/>
                                      </p:to>
                                    </p:set>
                                    <p:animEffect filter="fade" transition="in">
                                      <p:cBhvr additive="repl">
                                        <p:cTn id="107" dur="1000"/>
                                        <p:tgtEl>
                                          <p:spTgt spid="296">
                                            <p:txEl>
                                              <p:pRg st="7" end="7"/>
                                            </p:txEl>
                                          </p:spTgt>
                                        </p:tgtEl>
                                      </p:cBhvr>
                                    </p:animEffect>
                                    <p:anim calcmode="lin" valueType="num">
                                      <p:cBhvr additive="repl">
                                        <p:cTn id="108" dur="1000" fill="hold"/>
                                        <p:tgtEl>
                                          <p:spTgt spid="296">
                                            <p:txEl>
                                              <p:pRg st="7" end="7"/>
                                            </p:txEl>
                                          </p:spTgt>
                                        </p:tgtEl>
                                        <p:attrNameLst>
                                          <p:attrName>ppt_x</p:attrName>
                                        </p:attrNameLst>
                                      </p:cBhvr>
                                      <p:tavLst>
                                        <p:tav tm="0">
                                          <p:val>
                                            <p:strVal val="#ppt_x"/>
                                          </p:val>
                                        </p:tav>
                                        <p:tav tm="100000">
                                          <p:val>
                                            <p:strVal val="#ppt_x"/>
                                          </p:val>
                                        </p:tav>
                                      </p:tavLst>
                                    </p:anim>
                                    <p:anim calcmode="lin" valueType="num">
                                      <p:cBhvr additive="repl">
                                        <p:cTn id="109" dur="1000" fill="hold"/>
                                        <p:tgtEl>
                                          <p:spTgt spid="296">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7" name="TextShape 1"/>
          <p:cNvSpPr txBox="1"/>
          <p:nvPr/>
        </p:nvSpPr>
        <p:spPr>
          <a:xfrm>
            <a:off x="6867360" y="6572160"/>
            <a:ext cx="2057040" cy="364680"/>
          </a:xfrm>
          <a:prstGeom prst="rect">
            <a:avLst/>
          </a:prstGeom>
          <a:noFill/>
          <a:ln>
            <a:noFill/>
          </a:ln>
        </p:spPr>
        <p:txBody>
          <a:bodyPr lIns="90000" rIns="90000" tIns="45000" bIns="45000">
            <a:noAutofit/>
          </a:bodyPr>
          <a:p>
            <a:pPr algn="r">
              <a:lnSpc>
                <a:spcPct val="100000"/>
              </a:lnSpc>
            </a:pPr>
            <a:fld id="{EB767D80-554A-4C69-8402-036881E698E5}" type="slidenum">
              <a:rPr b="1" lang="en-US" sz="1200" spc="-1" strike="noStrike">
                <a:solidFill>
                  <a:srgbClr val="c00000"/>
                </a:solidFill>
                <a:latin typeface="Lato"/>
                <a:ea typeface="Lato"/>
              </a:rPr>
              <a:t>&lt;number&gt;</a:t>
            </a:fld>
            <a:endParaRPr b="0" lang="en-US" sz="1200" spc="-1" strike="noStrike">
              <a:latin typeface="Times New Roman"/>
            </a:endParaRPr>
          </a:p>
        </p:txBody>
      </p:sp>
      <p:sp>
        <p:nvSpPr>
          <p:cNvPr id="298" name="TextShape 2"/>
          <p:cNvSpPr txBox="1"/>
          <p:nvPr/>
        </p:nvSpPr>
        <p:spPr>
          <a:xfrm>
            <a:off x="235080" y="78480"/>
            <a:ext cx="8673480" cy="451440"/>
          </a:xfrm>
          <a:prstGeom prst="rect">
            <a:avLst/>
          </a:prstGeom>
          <a:noFill/>
          <a:ln>
            <a:noFill/>
          </a:ln>
        </p:spPr>
        <p:txBody>
          <a:bodyPr lIns="90000" rIns="90000" tIns="45000" bIns="45000">
            <a:noAutofit/>
          </a:bodyPr>
          <a:p>
            <a:pPr>
              <a:lnSpc>
                <a:spcPct val="90000"/>
              </a:lnSpc>
            </a:pPr>
            <a:r>
              <a:rPr b="1" lang="en-US" sz="2800" spc="-1" strike="noStrike">
                <a:solidFill>
                  <a:srgbClr val="ffffff"/>
                </a:solidFill>
                <a:latin typeface="Lato"/>
                <a:ea typeface="Lato"/>
              </a:rPr>
              <a:t>1. Giới thiệu bài toán</a:t>
            </a:r>
            <a:endParaRPr b="0" lang="en-US" sz="2800" spc="-1" strike="noStrike">
              <a:solidFill>
                <a:srgbClr val="000000"/>
              </a:solidFill>
              <a:latin typeface="Calibri"/>
            </a:endParaRPr>
          </a:p>
        </p:txBody>
      </p:sp>
      <p:sp>
        <p:nvSpPr>
          <p:cNvPr id="299" name="TextShape 3"/>
          <p:cNvSpPr txBox="1"/>
          <p:nvPr/>
        </p:nvSpPr>
        <p:spPr>
          <a:xfrm>
            <a:off x="235080" y="841320"/>
            <a:ext cx="8673840" cy="5303160"/>
          </a:xfrm>
          <a:prstGeom prst="rect">
            <a:avLst/>
          </a:prstGeom>
          <a:noFill/>
          <a:ln>
            <a:noFill/>
          </a:ln>
        </p:spPr>
        <p:txBody>
          <a:bodyPr lIns="90000" rIns="90000" tIns="45000" bIns="45000">
            <a:noAutofit/>
          </a:bodyPr>
          <a:p>
            <a:pPr marL="228600" indent="-228240">
              <a:lnSpc>
                <a:spcPct val="90000"/>
              </a:lnSpc>
              <a:spcBef>
                <a:spcPts val="1001"/>
              </a:spcBef>
              <a:buClr>
                <a:srgbClr val="000000"/>
              </a:buClr>
              <a:buFont typeface="Arial"/>
              <a:buChar char="•"/>
            </a:pPr>
            <a:r>
              <a:rPr b="0" lang="en-US" sz="2800" spc="-1" strike="noStrike">
                <a:solidFill>
                  <a:srgbClr val="000000"/>
                </a:solidFill>
                <a:latin typeface="Lato"/>
                <a:ea typeface="Lato"/>
              </a:rPr>
              <a:t>Mô hình WPOD-NET:</a:t>
            </a:r>
            <a:endParaRPr b="0" lang="en-US" sz="2800" spc="-1" strike="noStrike">
              <a:solidFill>
                <a:srgbClr val="000000"/>
              </a:solidFill>
              <a:latin typeface="Calibri"/>
            </a:endParaRPr>
          </a:p>
          <a:p>
            <a:pPr lvl="1" marL="685800" indent="-228240">
              <a:lnSpc>
                <a:spcPct val="90000"/>
              </a:lnSpc>
              <a:spcBef>
                <a:spcPts val="499"/>
              </a:spcBef>
              <a:buClr>
                <a:srgbClr val="000000"/>
              </a:buClr>
              <a:buFont typeface="Arial"/>
              <a:buChar char="•"/>
            </a:pPr>
            <a:r>
              <a:rPr b="0" lang="en-US" sz="2400" spc="-1" strike="noStrike">
                <a:solidFill>
                  <a:srgbClr val="000000"/>
                </a:solidFill>
                <a:latin typeface="Lato"/>
                <a:ea typeface="Lato"/>
              </a:rPr>
              <a:t>Được giới thiệu trong một paper thuộc hội thảo ECCV 2018</a:t>
            </a:r>
            <a:endParaRPr b="0" lang="en-US" sz="2400" spc="-1" strike="noStrike">
              <a:solidFill>
                <a:srgbClr val="000000"/>
              </a:solidFill>
              <a:latin typeface="Calibri"/>
            </a:endParaRPr>
          </a:p>
          <a:p>
            <a:pPr lvl="1" marL="685800" indent="-228240">
              <a:lnSpc>
                <a:spcPct val="90000"/>
              </a:lnSpc>
              <a:spcBef>
                <a:spcPts val="499"/>
              </a:spcBef>
              <a:buClr>
                <a:srgbClr val="000000"/>
              </a:buClr>
              <a:buFont typeface="Arial"/>
              <a:buChar char="•"/>
            </a:pPr>
            <a:r>
              <a:rPr b="0" lang="en-US" sz="2400" spc="-1" strike="noStrike">
                <a:solidFill>
                  <a:srgbClr val="000000"/>
                </a:solidFill>
                <a:latin typeface="Lato"/>
                <a:ea typeface="Lato"/>
              </a:rPr>
              <a:t>Có khả năng phát hiện chính xác 4 góc của biển số.</a:t>
            </a:r>
            <a:endParaRPr b="0" lang="en-US" sz="2400" spc="-1" strike="noStrike">
              <a:solidFill>
                <a:srgbClr val="000000"/>
              </a:solidFill>
              <a:latin typeface="Calibri"/>
            </a:endParaRPr>
          </a:p>
          <a:p>
            <a:pPr lvl="1" marL="685800" indent="-228240">
              <a:lnSpc>
                <a:spcPct val="90000"/>
              </a:lnSpc>
              <a:spcBef>
                <a:spcPts val="499"/>
              </a:spcBef>
              <a:buClr>
                <a:srgbClr val="000000"/>
              </a:buClr>
              <a:buFont typeface="Arial"/>
              <a:buChar char="•"/>
            </a:pPr>
            <a:r>
              <a:rPr b="0" lang="en-US" sz="2400" spc="-1" strike="noStrike">
                <a:solidFill>
                  <a:srgbClr val="000000"/>
                </a:solidFill>
                <a:latin typeface="Lato"/>
                <a:ea typeface="Lato"/>
              </a:rPr>
              <a:t>Đưa biển số từ các góc khác nhau về chính diện.</a:t>
            </a:r>
            <a:endParaRPr b="0" lang="en-US" sz="24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vi-VN" sz="2800" spc="-1" strike="noStrike">
                <a:solidFill>
                  <a:srgbClr val="000000"/>
                </a:solidFill>
                <a:latin typeface="Lato"/>
                <a:ea typeface="Lato"/>
              </a:rPr>
              <a:t>Trong khuôn khổ của bài tập lớn này, vì giới hạn về thời gian cũng như kiến thức, chúng em chỉ xin được trình bày </a:t>
            </a:r>
            <a:r>
              <a:rPr b="0" lang="en-US" sz="2800" spc="-1" strike="noStrike">
                <a:solidFill>
                  <a:srgbClr val="000000"/>
                </a:solidFill>
                <a:latin typeface="Lato"/>
                <a:ea typeface="Lato"/>
              </a:rPr>
              <a:t>về: </a:t>
            </a:r>
            <a:endParaRPr b="0" lang="en-US" sz="2800" spc="-1" strike="noStrike">
              <a:solidFill>
                <a:srgbClr val="000000"/>
              </a:solidFill>
              <a:latin typeface="Calibri"/>
            </a:endParaRPr>
          </a:p>
          <a:p>
            <a:pPr lvl="1" marL="685800" indent="-228240">
              <a:lnSpc>
                <a:spcPct val="90000"/>
              </a:lnSpc>
              <a:spcBef>
                <a:spcPts val="499"/>
              </a:spcBef>
              <a:buClr>
                <a:srgbClr val="000000"/>
              </a:buClr>
              <a:buFont typeface="Arial"/>
              <a:buChar char="•"/>
            </a:pPr>
            <a:r>
              <a:rPr b="0" lang="vi-VN" sz="2400" spc="-1" strike="noStrike">
                <a:solidFill>
                  <a:srgbClr val="000000"/>
                </a:solidFill>
                <a:latin typeface="Lato"/>
                <a:ea typeface="Lato"/>
              </a:rPr>
              <a:t>Tách vùng chứa biển số ra từ ảnh chỉ chứa một phương tiện (sử dụng model WPOD-NET)</a:t>
            </a:r>
            <a:endParaRPr b="0" lang="en-US" sz="24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800" spc="-1" strike="noStrike">
                <a:solidFill>
                  <a:srgbClr val="000000"/>
                </a:solidFill>
                <a:latin typeface="Lato"/>
                <a:ea typeface="Lato"/>
              </a:rPr>
              <a:t> </a:t>
            </a:r>
            <a:r>
              <a:rPr b="0" lang="en-US" sz="2800" spc="-1" strike="noStrike">
                <a:solidFill>
                  <a:srgbClr val="000000"/>
                </a:solidFill>
                <a:latin typeface="Lato"/>
                <a:ea typeface="Lato"/>
              </a:rPr>
              <a:t>Input – Output của bài toán:</a:t>
            </a:r>
            <a:endParaRPr b="0" lang="en-US" sz="2800" spc="-1" strike="noStrike">
              <a:solidFill>
                <a:srgbClr val="000000"/>
              </a:solidFill>
              <a:latin typeface="Calibri"/>
            </a:endParaRPr>
          </a:p>
          <a:p>
            <a:pPr>
              <a:lnSpc>
                <a:spcPct val="90000"/>
              </a:lnSpc>
              <a:spcBef>
                <a:spcPts val="1001"/>
              </a:spcBef>
              <a:tabLst>
                <a:tab algn="l" pos="0"/>
              </a:tabLst>
            </a:pPr>
            <a:r>
              <a:rPr b="0" lang="en-US" sz="2800" spc="-1" strike="noStrike">
                <a:solidFill>
                  <a:srgbClr val="000000"/>
                </a:solidFill>
                <a:latin typeface="Lato"/>
                <a:ea typeface="Lato"/>
              </a:rPr>
              <a:t>    </a:t>
            </a:r>
            <a:r>
              <a:rPr b="0" lang="en-US" sz="2800" spc="-1" strike="noStrike">
                <a:solidFill>
                  <a:srgbClr val="000000"/>
                </a:solidFill>
                <a:latin typeface="Lato"/>
                <a:ea typeface="Lato"/>
              </a:rPr>
              <a:t>Một ảnh chứa phương tiện -&gt; Vùng chứa biển</a:t>
            </a:r>
            <a:endParaRPr b="0" lang="en-US" sz="2800" spc="-1" strike="noStrike">
              <a:solidFill>
                <a:srgbClr val="000000"/>
              </a:solidFill>
              <a:latin typeface="Calibri"/>
            </a:endParaRPr>
          </a:p>
        </p:txBody>
      </p:sp>
    </p:spTree>
  </p:cSld>
  <mc:AlternateContent>
    <mc:Choice Requires="p14">
      <p:transition spd="slow" p14:dur="2000"/>
    </mc:Choice>
    <mc:Fallback>
      <p:transition spd="slow"/>
    </mc:Fallback>
  </mc:AlternateContent>
  <p:timing>
    <p:tnLst>
      <p:par>
        <p:cTn id="110" dur="indefinite" restart="never" nodeType="tmRoot">
          <p:childTnLst>
            <p:seq>
              <p:cTn id="111" dur="indefinite" nodeType="mainSeq">
                <p:childTnLst>
                  <p:par>
                    <p:cTn id="112" fill="hold">
                      <p:stCondLst>
                        <p:cond delay="indefinite"/>
                      </p:stCondLst>
                      <p:childTnLst>
                        <p:par>
                          <p:cTn id="113" fill="hold">
                            <p:stCondLst>
                              <p:cond delay="0"/>
                            </p:stCondLst>
                            <p:childTnLst>
                              <p:par>
                                <p:cTn id="114" nodeType="clickEffect" fill="hold" presetClass="entr" presetID="42">
                                  <p:stCondLst>
                                    <p:cond delay="0"/>
                                  </p:stCondLst>
                                  <p:childTnLst>
                                    <p:set>
                                      <p:cBhvr>
                                        <p:cTn id="115" dur="1" fill="hold">
                                          <p:stCondLst>
                                            <p:cond delay="0"/>
                                          </p:stCondLst>
                                        </p:cTn>
                                        <p:tgtEl>
                                          <p:spTgt spid="299">
                                            <p:txEl>
                                              <p:pRg st="0" end="0"/>
                                            </p:txEl>
                                          </p:spTgt>
                                        </p:tgtEl>
                                        <p:attrNameLst>
                                          <p:attrName>style.visibility</p:attrName>
                                        </p:attrNameLst>
                                      </p:cBhvr>
                                      <p:to>
                                        <p:strVal val="visible"/>
                                      </p:to>
                                    </p:set>
                                    <p:animEffect filter="fade" transition="in">
                                      <p:cBhvr additive="repl">
                                        <p:cTn id="116" dur="1000"/>
                                        <p:tgtEl>
                                          <p:spTgt spid="299">
                                            <p:txEl>
                                              <p:pRg st="0" end="0"/>
                                            </p:txEl>
                                          </p:spTgt>
                                        </p:tgtEl>
                                      </p:cBhvr>
                                    </p:animEffect>
                                    <p:anim calcmode="lin" valueType="num">
                                      <p:cBhvr additive="repl">
                                        <p:cTn id="117" dur="1000" fill="hold"/>
                                        <p:tgtEl>
                                          <p:spTgt spid="299">
                                            <p:txEl>
                                              <p:pRg st="0" end="0"/>
                                            </p:txEl>
                                          </p:spTgt>
                                        </p:tgtEl>
                                        <p:attrNameLst>
                                          <p:attrName>ppt_x</p:attrName>
                                        </p:attrNameLst>
                                      </p:cBhvr>
                                      <p:tavLst>
                                        <p:tav tm="0">
                                          <p:val>
                                            <p:strVal val="#ppt_x"/>
                                          </p:val>
                                        </p:tav>
                                        <p:tav tm="100000">
                                          <p:val>
                                            <p:strVal val="#ppt_x"/>
                                          </p:val>
                                        </p:tav>
                                      </p:tavLst>
                                    </p:anim>
                                    <p:anim calcmode="lin" valueType="num">
                                      <p:cBhvr additive="repl">
                                        <p:cTn id="118" dur="1000" fill="hold"/>
                                        <p:tgtEl>
                                          <p:spTgt spid="299">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19" fill="hold">
                      <p:stCondLst>
                        <p:cond delay="indefinite"/>
                      </p:stCondLst>
                      <p:childTnLst>
                        <p:par>
                          <p:cTn id="120" fill="hold">
                            <p:stCondLst>
                              <p:cond delay="0"/>
                            </p:stCondLst>
                            <p:childTnLst>
                              <p:par>
                                <p:cTn id="121" nodeType="clickEffect" fill="hold" presetClass="entr" presetID="42">
                                  <p:stCondLst>
                                    <p:cond delay="0"/>
                                  </p:stCondLst>
                                  <p:childTnLst>
                                    <p:set>
                                      <p:cBhvr>
                                        <p:cTn id="122" dur="1" fill="hold">
                                          <p:stCondLst>
                                            <p:cond delay="0"/>
                                          </p:stCondLst>
                                        </p:cTn>
                                        <p:tgtEl>
                                          <p:spTgt spid="299">
                                            <p:txEl>
                                              <p:pRg st="1" end="1"/>
                                            </p:txEl>
                                          </p:spTgt>
                                        </p:tgtEl>
                                        <p:attrNameLst>
                                          <p:attrName>style.visibility</p:attrName>
                                        </p:attrNameLst>
                                      </p:cBhvr>
                                      <p:to>
                                        <p:strVal val="visible"/>
                                      </p:to>
                                    </p:set>
                                    <p:animEffect filter="fade" transition="in">
                                      <p:cBhvr additive="repl">
                                        <p:cTn id="123" dur="1000"/>
                                        <p:tgtEl>
                                          <p:spTgt spid="299">
                                            <p:txEl>
                                              <p:pRg st="1" end="1"/>
                                            </p:txEl>
                                          </p:spTgt>
                                        </p:tgtEl>
                                      </p:cBhvr>
                                    </p:animEffect>
                                    <p:anim calcmode="lin" valueType="num">
                                      <p:cBhvr additive="repl">
                                        <p:cTn id="124" dur="1000" fill="hold"/>
                                        <p:tgtEl>
                                          <p:spTgt spid="299">
                                            <p:txEl>
                                              <p:pRg st="1" end="1"/>
                                            </p:txEl>
                                          </p:spTgt>
                                        </p:tgtEl>
                                        <p:attrNameLst>
                                          <p:attrName>ppt_x</p:attrName>
                                        </p:attrNameLst>
                                      </p:cBhvr>
                                      <p:tavLst>
                                        <p:tav tm="0">
                                          <p:val>
                                            <p:strVal val="#ppt_x"/>
                                          </p:val>
                                        </p:tav>
                                        <p:tav tm="100000">
                                          <p:val>
                                            <p:strVal val="#ppt_x"/>
                                          </p:val>
                                        </p:tav>
                                      </p:tavLst>
                                    </p:anim>
                                    <p:anim calcmode="lin" valueType="num">
                                      <p:cBhvr additive="repl">
                                        <p:cTn id="125" dur="1000" fill="hold"/>
                                        <p:tgtEl>
                                          <p:spTgt spid="299">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26" fill="hold">
                      <p:stCondLst>
                        <p:cond delay="indefinite"/>
                      </p:stCondLst>
                      <p:childTnLst>
                        <p:par>
                          <p:cTn id="127" fill="hold">
                            <p:stCondLst>
                              <p:cond delay="0"/>
                            </p:stCondLst>
                            <p:childTnLst>
                              <p:par>
                                <p:cTn id="128" nodeType="clickEffect" fill="hold" presetClass="entr" presetID="42">
                                  <p:stCondLst>
                                    <p:cond delay="0"/>
                                  </p:stCondLst>
                                  <p:childTnLst>
                                    <p:set>
                                      <p:cBhvr>
                                        <p:cTn id="129" dur="1" fill="hold">
                                          <p:stCondLst>
                                            <p:cond delay="0"/>
                                          </p:stCondLst>
                                        </p:cTn>
                                        <p:tgtEl>
                                          <p:spTgt spid="299">
                                            <p:txEl>
                                              <p:pRg st="2" end="2"/>
                                            </p:txEl>
                                          </p:spTgt>
                                        </p:tgtEl>
                                        <p:attrNameLst>
                                          <p:attrName>style.visibility</p:attrName>
                                        </p:attrNameLst>
                                      </p:cBhvr>
                                      <p:to>
                                        <p:strVal val="visible"/>
                                      </p:to>
                                    </p:set>
                                    <p:animEffect filter="fade" transition="in">
                                      <p:cBhvr additive="repl">
                                        <p:cTn id="130" dur="1000"/>
                                        <p:tgtEl>
                                          <p:spTgt spid="299">
                                            <p:txEl>
                                              <p:pRg st="2" end="2"/>
                                            </p:txEl>
                                          </p:spTgt>
                                        </p:tgtEl>
                                      </p:cBhvr>
                                    </p:animEffect>
                                    <p:anim calcmode="lin" valueType="num">
                                      <p:cBhvr additive="repl">
                                        <p:cTn id="131" dur="1000" fill="hold"/>
                                        <p:tgtEl>
                                          <p:spTgt spid="299">
                                            <p:txEl>
                                              <p:pRg st="2" end="2"/>
                                            </p:txEl>
                                          </p:spTgt>
                                        </p:tgtEl>
                                        <p:attrNameLst>
                                          <p:attrName>ppt_x</p:attrName>
                                        </p:attrNameLst>
                                      </p:cBhvr>
                                      <p:tavLst>
                                        <p:tav tm="0">
                                          <p:val>
                                            <p:strVal val="#ppt_x"/>
                                          </p:val>
                                        </p:tav>
                                        <p:tav tm="100000">
                                          <p:val>
                                            <p:strVal val="#ppt_x"/>
                                          </p:val>
                                        </p:tav>
                                      </p:tavLst>
                                    </p:anim>
                                    <p:anim calcmode="lin" valueType="num">
                                      <p:cBhvr additive="repl">
                                        <p:cTn id="132" dur="1000" fill="hold"/>
                                        <p:tgtEl>
                                          <p:spTgt spid="299">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33" fill="hold">
                      <p:stCondLst>
                        <p:cond delay="indefinite"/>
                      </p:stCondLst>
                      <p:childTnLst>
                        <p:par>
                          <p:cTn id="134" fill="hold">
                            <p:stCondLst>
                              <p:cond delay="0"/>
                            </p:stCondLst>
                            <p:childTnLst>
                              <p:par>
                                <p:cTn id="135" nodeType="clickEffect" fill="hold" presetClass="entr" presetID="42">
                                  <p:stCondLst>
                                    <p:cond delay="0"/>
                                  </p:stCondLst>
                                  <p:childTnLst>
                                    <p:set>
                                      <p:cBhvr>
                                        <p:cTn id="136" dur="1" fill="hold">
                                          <p:stCondLst>
                                            <p:cond delay="0"/>
                                          </p:stCondLst>
                                        </p:cTn>
                                        <p:tgtEl>
                                          <p:spTgt spid="299">
                                            <p:txEl>
                                              <p:pRg st="3" end="3"/>
                                            </p:txEl>
                                          </p:spTgt>
                                        </p:tgtEl>
                                        <p:attrNameLst>
                                          <p:attrName>style.visibility</p:attrName>
                                        </p:attrNameLst>
                                      </p:cBhvr>
                                      <p:to>
                                        <p:strVal val="visible"/>
                                      </p:to>
                                    </p:set>
                                    <p:animEffect filter="fade" transition="in">
                                      <p:cBhvr additive="repl">
                                        <p:cTn id="137" dur="1000"/>
                                        <p:tgtEl>
                                          <p:spTgt spid="299">
                                            <p:txEl>
                                              <p:pRg st="3" end="3"/>
                                            </p:txEl>
                                          </p:spTgt>
                                        </p:tgtEl>
                                      </p:cBhvr>
                                    </p:animEffect>
                                    <p:anim calcmode="lin" valueType="num">
                                      <p:cBhvr additive="repl">
                                        <p:cTn id="138" dur="1000" fill="hold"/>
                                        <p:tgtEl>
                                          <p:spTgt spid="299">
                                            <p:txEl>
                                              <p:pRg st="3" end="3"/>
                                            </p:txEl>
                                          </p:spTgt>
                                        </p:tgtEl>
                                        <p:attrNameLst>
                                          <p:attrName>ppt_x</p:attrName>
                                        </p:attrNameLst>
                                      </p:cBhvr>
                                      <p:tavLst>
                                        <p:tav tm="0">
                                          <p:val>
                                            <p:strVal val="#ppt_x"/>
                                          </p:val>
                                        </p:tav>
                                        <p:tav tm="100000">
                                          <p:val>
                                            <p:strVal val="#ppt_x"/>
                                          </p:val>
                                        </p:tav>
                                      </p:tavLst>
                                    </p:anim>
                                    <p:anim calcmode="lin" valueType="num">
                                      <p:cBhvr additive="repl">
                                        <p:cTn id="139" dur="1000" fill="hold"/>
                                        <p:tgtEl>
                                          <p:spTgt spid="299">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140" fill="hold">
                      <p:stCondLst>
                        <p:cond delay="indefinite"/>
                      </p:stCondLst>
                      <p:childTnLst>
                        <p:par>
                          <p:cTn id="141" fill="hold">
                            <p:stCondLst>
                              <p:cond delay="0"/>
                            </p:stCondLst>
                            <p:childTnLst>
                              <p:par>
                                <p:cTn id="142" nodeType="clickEffect" fill="hold" presetClass="entr" presetID="42">
                                  <p:stCondLst>
                                    <p:cond delay="0"/>
                                  </p:stCondLst>
                                  <p:childTnLst>
                                    <p:set>
                                      <p:cBhvr>
                                        <p:cTn id="143" dur="1" fill="hold">
                                          <p:stCondLst>
                                            <p:cond delay="0"/>
                                          </p:stCondLst>
                                        </p:cTn>
                                        <p:tgtEl>
                                          <p:spTgt spid="299">
                                            <p:txEl>
                                              <p:pRg st="4" end="4"/>
                                            </p:txEl>
                                          </p:spTgt>
                                        </p:tgtEl>
                                        <p:attrNameLst>
                                          <p:attrName>style.visibility</p:attrName>
                                        </p:attrNameLst>
                                      </p:cBhvr>
                                      <p:to>
                                        <p:strVal val="visible"/>
                                      </p:to>
                                    </p:set>
                                    <p:animEffect filter="fade" transition="in">
                                      <p:cBhvr additive="repl">
                                        <p:cTn id="144" dur="1000"/>
                                        <p:tgtEl>
                                          <p:spTgt spid="299">
                                            <p:txEl>
                                              <p:pRg st="4" end="4"/>
                                            </p:txEl>
                                          </p:spTgt>
                                        </p:tgtEl>
                                      </p:cBhvr>
                                    </p:animEffect>
                                    <p:anim calcmode="lin" valueType="num">
                                      <p:cBhvr additive="repl">
                                        <p:cTn id="145" dur="1000" fill="hold"/>
                                        <p:tgtEl>
                                          <p:spTgt spid="299">
                                            <p:txEl>
                                              <p:pRg st="4" end="4"/>
                                            </p:txEl>
                                          </p:spTgt>
                                        </p:tgtEl>
                                        <p:attrNameLst>
                                          <p:attrName>ppt_x</p:attrName>
                                        </p:attrNameLst>
                                      </p:cBhvr>
                                      <p:tavLst>
                                        <p:tav tm="0">
                                          <p:val>
                                            <p:strVal val="#ppt_x"/>
                                          </p:val>
                                        </p:tav>
                                        <p:tav tm="100000">
                                          <p:val>
                                            <p:strVal val="#ppt_x"/>
                                          </p:val>
                                        </p:tav>
                                      </p:tavLst>
                                    </p:anim>
                                    <p:anim calcmode="lin" valueType="num">
                                      <p:cBhvr additive="repl">
                                        <p:cTn id="146" dur="1000" fill="hold"/>
                                        <p:tgtEl>
                                          <p:spTgt spid="299">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147" fill="hold">
                      <p:stCondLst>
                        <p:cond delay="indefinite"/>
                      </p:stCondLst>
                      <p:childTnLst>
                        <p:par>
                          <p:cTn id="148" fill="hold">
                            <p:stCondLst>
                              <p:cond delay="0"/>
                            </p:stCondLst>
                            <p:childTnLst>
                              <p:par>
                                <p:cTn id="149" nodeType="clickEffect" fill="hold" presetClass="entr" presetID="42">
                                  <p:stCondLst>
                                    <p:cond delay="0"/>
                                  </p:stCondLst>
                                  <p:childTnLst>
                                    <p:set>
                                      <p:cBhvr>
                                        <p:cTn id="150" dur="1" fill="hold">
                                          <p:stCondLst>
                                            <p:cond delay="0"/>
                                          </p:stCondLst>
                                        </p:cTn>
                                        <p:tgtEl>
                                          <p:spTgt spid="299">
                                            <p:txEl>
                                              <p:pRg st="5" end="5"/>
                                            </p:txEl>
                                          </p:spTgt>
                                        </p:tgtEl>
                                        <p:attrNameLst>
                                          <p:attrName>style.visibility</p:attrName>
                                        </p:attrNameLst>
                                      </p:cBhvr>
                                      <p:to>
                                        <p:strVal val="visible"/>
                                      </p:to>
                                    </p:set>
                                    <p:animEffect filter="fade" transition="in">
                                      <p:cBhvr additive="repl">
                                        <p:cTn id="151" dur="1000"/>
                                        <p:tgtEl>
                                          <p:spTgt spid="299">
                                            <p:txEl>
                                              <p:pRg st="5" end="5"/>
                                            </p:txEl>
                                          </p:spTgt>
                                        </p:tgtEl>
                                      </p:cBhvr>
                                    </p:animEffect>
                                    <p:anim calcmode="lin" valueType="num">
                                      <p:cBhvr additive="repl">
                                        <p:cTn id="152" dur="1000" fill="hold"/>
                                        <p:tgtEl>
                                          <p:spTgt spid="299">
                                            <p:txEl>
                                              <p:pRg st="5" end="5"/>
                                            </p:txEl>
                                          </p:spTgt>
                                        </p:tgtEl>
                                        <p:attrNameLst>
                                          <p:attrName>ppt_x</p:attrName>
                                        </p:attrNameLst>
                                      </p:cBhvr>
                                      <p:tavLst>
                                        <p:tav tm="0">
                                          <p:val>
                                            <p:strVal val="#ppt_x"/>
                                          </p:val>
                                        </p:tav>
                                        <p:tav tm="100000">
                                          <p:val>
                                            <p:strVal val="#ppt_x"/>
                                          </p:val>
                                        </p:tav>
                                      </p:tavLst>
                                    </p:anim>
                                    <p:anim calcmode="lin" valueType="num">
                                      <p:cBhvr additive="repl">
                                        <p:cTn id="153" dur="1000" fill="hold"/>
                                        <p:tgtEl>
                                          <p:spTgt spid="299">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154" fill="hold">
                      <p:stCondLst>
                        <p:cond delay="indefinite"/>
                      </p:stCondLst>
                      <p:childTnLst>
                        <p:par>
                          <p:cTn id="155" fill="hold">
                            <p:stCondLst>
                              <p:cond delay="0"/>
                            </p:stCondLst>
                            <p:childTnLst>
                              <p:par>
                                <p:cTn id="156" nodeType="clickEffect" fill="hold" presetClass="entr" presetID="42">
                                  <p:stCondLst>
                                    <p:cond delay="0"/>
                                  </p:stCondLst>
                                  <p:childTnLst>
                                    <p:set>
                                      <p:cBhvr>
                                        <p:cTn id="157" dur="1" fill="hold">
                                          <p:stCondLst>
                                            <p:cond delay="0"/>
                                          </p:stCondLst>
                                        </p:cTn>
                                        <p:tgtEl>
                                          <p:spTgt spid="299">
                                            <p:txEl>
                                              <p:pRg st="6" end="6"/>
                                            </p:txEl>
                                          </p:spTgt>
                                        </p:tgtEl>
                                        <p:attrNameLst>
                                          <p:attrName>style.visibility</p:attrName>
                                        </p:attrNameLst>
                                      </p:cBhvr>
                                      <p:to>
                                        <p:strVal val="visible"/>
                                      </p:to>
                                    </p:set>
                                    <p:animEffect filter="fade" transition="in">
                                      <p:cBhvr additive="repl">
                                        <p:cTn id="158" dur="1000"/>
                                        <p:tgtEl>
                                          <p:spTgt spid="299">
                                            <p:txEl>
                                              <p:pRg st="6" end="6"/>
                                            </p:txEl>
                                          </p:spTgt>
                                        </p:tgtEl>
                                      </p:cBhvr>
                                    </p:animEffect>
                                    <p:anim calcmode="lin" valueType="num">
                                      <p:cBhvr additive="repl">
                                        <p:cTn id="159" dur="1000" fill="hold"/>
                                        <p:tgtEl>
                                          <p:spTgt spid="299">
                                            <p:txEl>
                                              <p:pRg st="6" end="6"/>
                                            </p:txEl>
                                          </p:spTgt>
                                        </p:tgtEl>
                                        <p:attrNameLst>
                                          <p:attrName>ppt_x</p:attrName>
                                        </p:attrNameLst>
                                      </p:cBhvr>
                                      <p:tavLst>
                                        <p:tav tm="0">
                                          <p:val>
                                            <p:strVal val="#ppt_x"/>
                                          </p:val>
                                        </p:tav>
                                        <p:tav tm="100000">
                                          <p:val>
                                            <p:strVal val="#ppt_x"/>
                                          </p:val>
                                        </p:tav>
                                      </p:tavLst>
                                    </p:anim>
                                    <p:anim calcmode="lin" valueType="num">
                                      <p:cBhvr additive="repl">
                                        <p:cTn id="160" dur="1000" fill="hold"/>
                                        <p:tgtEl>
                                          <p:spTgt spid="299">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161" fill="hold">
                      <p:stCondLst>
                        <p:cond delay="indefinite"/>
                      </p:stCondLst>
                      <p:childTnLst>
                        <p:par>
                          <p:cTn id="162" fill="hold">
                            <p:stCondLst>
                              <p:cond delay="0"/>
                            </p:stCondLst>
                            <p:childTnLst>
                              <p:par>
                                <p:cTn id="163" nodeType="clickEffect" fill="hold" presetClass="entr" presetID="42">
                                  <p:stCondLst>
                                    <p:cond delay="0"/>
                                  </p:stCondLst>
                                  <p:childTnLst>
                                    <p:set>
                                      <p:cBhvr>
                                        <p:cTn id="164" dur="1" fill="hold">
                                          <p:stCondLst>
                                            <p:cond delay="0"/>
                                          </p:stCondLst>
                                        </p:cTn>
                                        <p:tgtEl>
                                          <p:spTgt spid="299">
                                            <p:txEl>
                                              <p:pRg st="7" end="7"/>
                                            </p:txEl>
                                          </p:spTgt>
                                        </p:tgtEl>
                                        <p:attrNameLst>
                                          <p:attrName>style.visibility</p:attrName>
                                        </p:attrNameLst>
                                      </p:cBhvr>
                                      <p:to>
                                        <p:strVal val="visible"/>
                                      </p:to>
                                    </p:set>
                                    <p:animEffect filter="fade" transition="in">
                                      <p:cBhvr additive="repl">
                                        <p:cTn id="165" dur="1000"/>
                                        <p:tgtEl>
                                          <p:spTgt spid="299">
                                            <p:txEl>
                                              <p:pRg st="7" end="7"/>
                                            </p:txEl>
                                          </p:spTgt>
                                        </p:tgtEl>
                                      </p:cBhvr>
                                    </p:animEffect>
                                    <p:anim calcmode="lin" valueType="num">
                                      <p:cBhvr additive="repl">
                                        <p:cTn id="166" dur="1000" fill="hold"/>
                                        <p:tgtEl>
                                          <p:spTgt spid="299">
                                            <p:txEl>
                                              <p:pRg st="7" end="7"/>
                                            </p:txEl>
                                          </p:spTgt>
                                        </p:tgtEl>
                                        <p:attrNameLst>
                                          <p:attrName>ppt_x</p:attrName>
                                        </p:attrNameLst>
                                      </p:cBhvr>
                                      <p:tavLst>
                                        <p:tav tm="0">
                                          <p:val>
                                            <p:strVal val="#ppt_x"/>
                                          </p:val>
                                        </p:tav>
                                        <p:tav tm="100000">
                                          <p:val>
                                            <p:strVal val="#ppt_x"/>
                                          </p:val>
                                        </p:tav>
                                      </p:tavLst>
                                    </p:anim>
                                    <p:anim calcmode="lin" valueType="num">
                                      <p:cBhvr additive="repl">
                                        <p:cTn id="167" dur="1000" fill="hold"/>
                                        <p:tgtEl>
                                          <p:spTgt spid="299">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0" name="TextShape 1"/>
          <p:cNvSpPr txBox="1"/>
          <p:nvPr/>
        </p:nvSpPr>
        <p:spPr>
          <a:xfrm>
            <a:off x="6867360" y="6572160"/>
            <a:ext cx="2057040" cy="364680"/>
          </a:xfrm>
          <a:prstGeom prst="rect">
            <a:avLst/>
          </a:prstGeom>
          <a:noFill/>
          <a:ln>
            <a:noFill/>
          </a:ln>
        </p:spPr>
        <p:txBody>
          <a:bodyPr lIns="90000" rIns="90000" tIns="45000" bIns="45000">
            <a:noAutofit/>
          </a:bodyPr>
          <a:p>
            <a:pPr algn="r">
              <a:lnSpc>
                <a:spcPct val="100000"/>
              </a:lnSpc>
            </a:pPr>
            <a:fld id="{B0E6E395-B0DD-45C6-AACE-F24EC4DD87B6}" type="slidenum">
              <a:rPr b="1" lang="en-US" sz="1200" spc="-1" strike="noStrike">
                <a:solidFill>
                  <a:srgbClr val="c00000"/>
                </a:solidFill>
                <a:latin typeface="Lato"/>
                <a:ea typeface="Lato"/>
              </a:rPr>
              <a:t>&lt;number&gt;</a:t>
            </a:fld>
            <a:endParaRPr b="0" lang="en-US" sz="1200" spc="-1" strike="noStrike">
              <a:latin typeface="Times New Roman"/>
            </a:endParaRPr>
          </a:p>
        </p:txBody>
      </p:sp>
      <p:sp>
        <p:nvSpPr>
          <p:cNvPr id="301" name="CustomShape 2"/>
          <p:cNvSpPr/>
          <p:nvPr/>
        </p:nvSpPr>
        <p:spPr>
          <a:xfrm>
            <a:off x="3291840" y="3048120"/>
            <a:ext cx="6348240" cy="82152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4800" spc="-1" strike="noStrike">
                <a:solidFill>
                  <a:srgbClr val="ff0000"/>
                </a:solidFill>
                <a:latin typeface="Calibri"/>
              </a:rPr>
              <a:t> </a:t>
            </a:r>
            <a:r>
              <a:rPr b="0" lang="en-US" sz="4800" spc="-1" strike="noStrike">
                <a:solidFill>
                  <a:srgbClr val="ff0000"/>
                </a:solidFill>
                <a:latin typeface="Calibri"/>
              </a:rPr>
              <a:t>2. Tập dữ liệu và xử lý</a:t>
            </a:r>
            <a:endParaRPr b="0" lang="en-US" sz="4800" spc="-1" strike="noStrike">
              <a:latin typeface="Aria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Office Theme</Template>
  <TotalTime>503</TotalTime>
  <Application>LibreOffice/6.4.7.2$Linux_X86_64 LibreOffice_project/40$Build-2</Application>
  <Words>2943</Words>
  <Paragraphs>283</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2021-05-28T04:32:29Z</dcterms:created>
  <dc:creator>Phong TT &amp; QTTH</dc:creator>
  <dc:description/>
  <dc:language>en-US</dc:language>
  <cp:lastModifiedBy/>
  <dcterms:modified xsi:type="dcterms:W3CDTF">2022-05-11T21:57:02Z</dcterms:modified>
  <cp:revision>29</cp:revision>
  <dc:subject/>
  <dc:title>PowerPoint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0</vt:i4>
  </property>
  <property fmtid="{D5CDD505-2E9C-101B-9397-08002B2CF9AE}" pid="4" name="HyperlinksChanged">
    <vt:bool>0</vt:bool>
  </property>
  <property fmtid="{D5CDD505-2E9C-101B-9397-08002B2CF9AE}" pid="5" name="LinksUpToDate">
    <vt:bool>0</vt:bool>
  </property>
  <property fmtid="{D5CDD505-2E9C-101B-9397-08002B2CF9AE}" pid="6" name="MMClips">
    <vt:i4>0</vt:i4>
  </property>
  <property fmtid="{D5CDD505-2E9C-101B-9397-08002B2CF9AE}" pid="7" name="Notes">
    <vt:i4>0</vt:i4>
  </property>
  <property fmtid="{D5CDD505-2E9C-101B-9397-08002B2CF9AE}" pid="8" name="PresentationFormat">
    <vt:lpwstr>On-screen Show (4:3)</vt:lpwstr>
  </property>
  <property fmtid="{D5CDD505-2E9C-101B-9397-08002B2CF9AE}" pid="9" name="ScaleCrop">
    <vt:bool>0</vt:bool>
  </property>
  <property fmtid="{D5CDD505-2E9C-101B-9397-08002B2CF9AE}" pid="10" name="ShareDoc">
    <vt:bool>0</vt:bool>
  </property>
  <property fmtid="{D5CDD505-2E9C-101B-9397-08002B2CF9AE}" pid="11" name="Slides">
    <vt:i4>48</vt:i4>
  </property>
</Properties>
</file>